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7" r:id="rId4"/>
  </p:sldMasterIdLst>
  <p:notesMasterIdLst>
    <p:notesMasterId r:id="rId5"/>
  </p:notesMasterIdLst>
  <p:sldIdLst>
    <p:sldId id="256" r:id="rId6"/>
    <p:sldId id="257" r:id="rId7"/>
    <p:sldId id="258" r:id="rId8"/>
  </p:sldIdLst>
  <p:sldSz cy="5143500" cx="9144000"/>
  <p:notesSz cx="6858000" cy="9144000"/>
  <p:embeddedFontLst>
    <p:embeddedFont>
      <p:font typeface="Proxima Nova"/>
      <p:regular r:id="rId9"/>
      <p:bold r:id="rId10"/>
      <p:italic r:id="rId11"/>
      <p:boldItalic r:id="rId12"/>
    </p:embeddedFont>
    <p:embeddedFont>
      <p:font typeface="Proxima Nova Extrabold"/>
      <p:bold r:id="rId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font" Target="fonts/ProximaNov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font" Target="fonts/ProximaNova-italic.fntdata"/><Relationship Id="rId10" Type="http://schemas.openxmlformats.org/officeDocument/2006/relationships/font" Target="fonts/ProximaNova-bold.fntdata"/><Relationship Id="rId13" Type="http://schemas.openxmlformats.org/officeDocument/2006/relationships/font" Target="fonts/ProximaNovaExtrabold-bold.fntdata"/><Relationship Id="rId12" Type="http://schemas.openxmlformats.org/officeDocument/2006/relationships/font" Target="fonts/ProximaNova-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ee2a0a4c6c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2ee2a0a4c6c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
                <a:solidFill>
                  <a:schemeClr val="dk1"/>
                </a:solidFill>
                <a:latin typeface="Proxima Nova"/>
                <a:ea typeface="Proxima Nova"/>
                <a:cs typeface="Proxima Nova"/>
                <a:sym typeface="Proxima Nova"/>
              </a:rPr>
              <a:t>Venn secures work and protects your privacy by isolating business activity from any personal use on the same computer.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4c98f6a9b9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34c98f6a9b9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In order to use Venn, you simply install Venn’s Blue Border software onto your computer and open your work applications and files from the Launcher (left). </a:t>
            </a:r>
            <a:endParaRPr>
              <a:solidFill>
                <a:schemeClr val="dk1"/>
              </a:solidFill>
              <a:latin typeface="Proxima Nova"/>
              <a:ea typeface="Proxima Nova"/>
              <a:cs typeface="Proxima Nova"/>
              <a:sym typeface="Proxima Nova"/>
            </a:endParaRPr>
          </a:p>
          <a:p>
            <a:pPr indent="0" lvl="0" marL="0" rtl="0" algn="l">
              <a:lnSpc>
                <a:spcPct val="115000"/>
              </a:lnSpc>
              <a:spcBef>
                <a:spcPts val="1000"/>
              </a:spcBef>
              <a:spcAft>
                <a:spcPts val="1000"/>
              </a:spcAft>
              <a:buClr>
                <a:schemeClr val="dk1"/>
              </a:buClr>
              <a:buSzPts val="1100"/>
              <a:buFont typeface="Arial"/>
              <a:buNone/>
            </a:pPr>
            <a:r>
              <a:rPr lang="en">
                <a:solidFill>
                  <a:schemeClr val="dk1"/>
                </a:solidFill>
                <a:latin typeface="Proxima Nova"/>
                <a:ea typeface="Proxima Nova"/>
                <a:cs typeface="Proxima Nova"/>
                <a:sym typeface="Proxima Nova"/>
              </a:rPr>
              <a:t>Your work applications and files will open with a blue border around them (right), letting you know that they’re protected.</a:t>
            </a:r>
            <a:endParaRPr>
              <a:solidFill>
                <a:schemeClr val="dk1"/>
              </a:solidFill>
              <a:latin typeface="Proxima Nova"/>
              <a:ea typeface="Proxima Nova"/>
              <a:cs typeface="Proxima Nova"/>
              <a:sym typeface="Proxima Nov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4c98f6a9b9_0_10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4c98f6a9b9_0_10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Proxima Nova"/>
                <a:ea typeface="Proxima Nova"/>
                <a:cs typeface="Proxima Nova"/>
                <a:sym typeface="Proxima Nova"/>
              </a:rPr>
              <a:t>Protects work data, files, and internet traffic</a:t>
            </a:r>
            <a:endParaRPr b="1">
              <a:solidFill>
                <a:schemeClr val="dk1"/>
              </a:solidFill>
              <a:latin typeface="Proxima Nova"/>
              <a:ea typeface="Proxima Nova"/>
              <a:cs typeface="Proxima Nova"/>
              <a:sym typeface="Proxima Nova"/>
            </a:endParaRPr>
          </a:p>
          <a:p>
            <a:pPr indent="-298450" lvl="0" marL="457200" rtl="0" algn="l">
              <a:lnSpc>
                <a:spcPct val="115000"/>
              </a:lnSpc>
              <a:spcBef>
                <a:spcPts val="100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The Blue Border acts as a container that stores and protects all things work related</a:t>
            </a:r>
            <a:endParaRPr>
              <a:solidFill>
                <a:schemeClr val="dk1"/>
              </a:solidFill>
              <a:latin typeface="Proxima Nova"/>
              <a:ea typeface="Proxima Nova"/>
              <a:cs typeface="Proxima Nova"/>
              <a:sym typeface="Proxima Nova"/>
            </a:endParaRPr>
          </a:p>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Work data and files are stored securely and work internet traffic is filtered and encrypted</a:t>
            </a:r>
            <a:endParaRPr b="1">
              <a:solidFill>
                <a:schemeClr val="dk1"/>
              </a:solidFill>
              <a:latin typeface="Proxima Nova"/>
              <a:ea typeface="Proxima Nova"/>
              <a:cs typeface="Proxima Nova"/>
              <a:sym typeface="Proxima Nova"/>
            </a:endParaRPr>
          </a:p>
          <a:p>
            <a:pPr indent="0" lvl="0" marL="0" rtl="0" algn="l">
              <a:lnSpc>
                <a:spcPct val="115000"/>
              </a:lnSpc>
              <a:spcBef>
                <a:spcPts val="1000"/>
              </a:spcBef>
              <a:spcAft>
                <a:spcPts val="0"/>
              </a:spcAft>
              <a:buClr>
                <a:schemeClr val="dk1"/>
              </a:buClr>
              <a:buSzPts val="1100"/>
              <a:buFont typeface="Arial"/>
              <a:buNone/>
            </a:pPr>
            <a:r>
              <a:rPr b="1" lang="en">
                <a:solidFill>
                  <a:schemeClr val="dk1"/>
                </a:solidFill>
                <a:latin typeface="Proxima Nova"/>
                <a:ea typeface="Proxima Nova"/>
                <a:cs typeface="Proxima Nova"/>
                <a:sym typeface="Proxima Nova"/>
              </a:rPr>
              <a:t>Work happens on your computer, not a remote server</a:t>
            </a:r>
            <a:endParaRPr b="1">
              <a:solidFill>
                <a:schemeClr val="dk1"/>
              </a:solidFill>
              <a:latin typeface="Proxima Nova"/>
              <a:ea typeface="Proxima Nova"/>
              <a:cs typeface="Proxima Nova"/>
              <a:sym typeface="Proxima Nova"/>
            </a:endParaRPr>
          </a:p>
          <a:p>
            <a:pPr indent="-298450" lvl="0" marL="457200" rtl="0" algn="l">
              <a:lnSpc>
                <a:spcPct val="115000"/>
              </a:lnSpc>
              <a:spcBef>
                <a:spcPts val="100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Many remote work solutions rely on a remote or virtual desktop setup, which can result in slowness or connection issues</a:t>
            </a:r>
            <a:endParaRPr>
              <a:solidFill>
                <a:schemeClr val="dk1"/>
              </a:solidFill>
              <a:latin typeface="Proxima Nova"/>
              <a:ea typeface="Proxima Nova"/>
              <a:cs typeface="Proxima Nova"/>
              <a:sym typeface="Proxima Nova"/>
            </a:endParaRPr>
          </a:p>
          <a:p>
            <a:pPr indent="0" lvl="0" marL="0" rtl="0" algn="l">
              <a:lnSpc>
                <a:spcPct val="115000"/>
              </a:lnSpc>
              <a:spcBef>
                <a:spcPts val="1000"/>
              </a:spcBef>
              <a:spcAft>
                <a:spcPts val="0"/>
              </a:spcAft>
              <a:buClr>
                <a:schemeClr val="dk1"/>
              </a:buClr>
              <a:buSzPts val="1100"/>
              <a:buFont typeface="Arial"/>
              <a:buNone/>
            </a:pPr>
            <a:r>
              <a:rPr b="1" lang="en">
                <a:solidFill>
                  <a:schemeClr val="dk1"/>
                </a:solidFill>
                <a:latin typeface="Proxima Nova"/>
                <a:ea typeface="Proxima Nova"/>
                <a:cs typeface="Proxima Nova"/>
                <a:sym typeface="Proxima Nova"/>
              </a:rPr>
              <a:t>Intuitive and easy to use</a:t>
            </a:r>
            <a:endParaRPr b="1">
              <a:solidFill>
                <a:schemeClr val="dk1"/>
              </a:solidFill>
              <a:latin typeface="Proxima Nova"/>
              <a:ea typeface="Proxima Nova"/>
              <a:cs typeface="Proxima Nova"/>
              <a:sym typeface="Proxima Nova"/>
            </a:endParaRPr>
          </a:p>
          <a:p>
            <a:pPr indent="-298450" lvl="0" marL="457200" rtl="0" algn="l">
              <a:lnSpc>
                <a:spcPct val="115000"/>
              </a:lnSpc>
              <a:spcBef>
                <a:spcPts val="100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It really is as simple as you saw on the last slide; all you need to do is open your work applications and files from the Venn Launcher instead of from the Start Menu or from your Desktop on Windows; from Finder or the Launchpad in your Dock on Mac</a:t>
            </a:r>
            <a:endParaRPr>
              <a:solidFill>
                <a:schemeClr val="dk1"/>
              </a:solidFill>
              <a:latin typeface="Proxima Nova"/>
              <a:ea typeface="Proxima Nova"/>
              <a:cs typeface="Proxima Nova"/>
              <a:sym typeface="Proxima Nova"/>
            </a:endParaRPr>
          </a:p>
          <a:p>
            <a:pPr indent="0" lvl="0" marL="0" rtl="0" algn="l">
              <a:lnSpc>
                <a:spcPct val="115000"/>
              </a:lnSpc>
              <a:spcBef>
                <a:spcPts val="1000"/>
              </a:spcBef>
              <a:spcAft>
                <a:spcPts val="0"/>
              </a:spcAft>
              <a:buClr>
                <a:schemeClr val="dk1"/>
              </a:buClr>
              <a:buSzPts val="1100"/>
              <a:buFont typeface="Arial"/>
              <a:buNone/>
            </a:pPr>
            <a:r>
              <a:rPr b="1" lang="en">
                <a:solidFill>
                  <a:schemeClr val="dk1"/>
                </a:solidFill>
                <a:latin typeface="Proxima Nova"/>
                <a:ea typeface="Proxima Nova"/>
                <a:cs typeface="Proxima Nova"/>
                <a:sym typeface="Proxima Nova"/>
              </a:rPr>
              <a:t>Protects your privacy</a:t>
            </a:r>
            <a:endParaRPr b="1">
              <a:solidFill>
                <a:schemeClr val="dk1"/>
              </a:solidFill>
              <a:latin typeface="Proxima Nova"/>
              <a:ea typeface="Proxima Nova"/>
              <a:cs typeface="Proxima Nova"/>
              <a:sym typeface="Proxima Nova"/>
            </a:endParaRPr>
          </a:p>
          <a:p>
            <a:pPr indent="-298450" lvl="0" marL="457200" rtl="0" algn="l">
              <a:lnSpc>
                <a:spcPct val="115000"/>
              </a:lnSpc>
              <a:spcBef>
                <a:spcPts val="100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Applications that you launch outside of the Venn Launcher (for example from the Start Menu on Windows or from the Dock on Mac) are personal and will launch outside of Blue Border as normal</a:t>
            </a:r>
            <a:endParaRPr>
              <a:solidFill>
                <a:schemeClr val="dk1"/>
              </a:solidFill>
              <a:latin typeface="Proxima Nova"/>
              <a:ea typeface="Proxima Nova"/>
              <a:cs typeface="Proxima Nova"/>
              <a:sym typeface="Proxima Nova"/>
            </a:endParaRPr>
          </a:p>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Venn does not see or record anything outside of Blue Border</a:t>
            </a:r>
            <a:endParaRPr>
              <a:latin typeface="Proxima Nova"/>
              <a:ea typeface="Proxima Nova"/>
              <a:cs typeface="Proxima Nova"/>
              <a:sym typeface="Proxima Nov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18.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jpg"/><Relationship Id="rId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12.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12.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21.png"/><Relationship Id="rId13" Type="http://schemas.openxmlformats.org/officeDocument/2006/relationships/image" Target="../media/image3.png"/><Relationship Id="rId12" Type="http://schemas.openxmlformats.org/officeDocument/2006/relationships/image" Target="../media/image17.png"/><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9.png"/><Relationship Id="rId5" Type="http://schemas.openxmlformats.org/officeDocument/2006/relationships/image" Target="../media/image22.png"/><Relationship Id="rId6" Type="http://schemas.openxmlformats.org/officeDocument/2006/relationships/image" Target="../media/image7.png"/><Relationship Id="rId7" Type="http://schemas.openxmlformats.org/officeDocument/2006/relationships/image" Target="../media/image20.png"/><Relationship Id="rId8" Type="http://schemas.openxmlformats.org/officeDocument/2006/relationships/image" Target="../media/image30.png"/></Relationships>
</file>

<file path=ppt/slideLayouts/_rels/slideLayout16.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16.png"/><Relationship Id="rId4" Type="http://schemas.openxmlformats.org/officeDocument/2006/relationships/image" Target="../media/image39.png"/><Relationship Id="rId9" Type="http://schemas.openxmlformats.org/officeDocument/2006/relationships/image" Target="../media/image27.png"/><Relationship Id="rId5" Type="http://schemas.openxmlformats.org/officeDocument/2006/relationships/image" Target="../media/image23.png"/><Relationship Id="rId6" Type="http://schemas.openxmlformats.org/officeDocument/2006/relationships/image" Target="../media/image77.png"/><Relationship Id="rId7" Type="http://schemas.openxmlformats.org/officeDocument/2006/relationships/image" Target="../media/image33.png"/><Relationship Id="rId8" Type="http://schemas.openxmlformats.org/officeDocument/2006/relationships/image" Target="../media/image43.png"/></Relationships>
</file>

<file path=ppt/slideLayouts/_rels/slideLayout17.xml.rels><?xml version="1.0" encoding="UTF-8" standalone="yes"?><Relationships xmlns="http://schemas.openxmlformats.org/package/2006/relationships"><Relationship Id="rId20" Type="http://schemas.openxmlformats.org/officeDocument/2006/relationships/image" Target="../media/image93.png"/><Relationship Id="rId22" Type="http://schemas.openxmlformats.org/officeDocument/2006/relationships/image" Target="../media/image56.png"/><Relationship Id="rId21" Type="http://schemas.openxmlformats.org/officeDocument/2006/relationships/image" Target="../media/image61.png"/><Relationship Id="rId24" Type="http://schemas.openxmlformats.org/officeDocument/2006/relationships/image" Target="../media/image47.png"/><Relationship Id="rId23" Type="http://schemas.openxmlformats.org/officeDocument/2006/relationships/image" Target="../media/image51.png"/><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46.png"/><Relationship Id="rId4" Type="http://schemas.openxmlformats.org/officeDocument/2006/relationships/image" Target="../media/image44.png"/><Relationship Id="rId9" Type="http://schemas.openxmlformats.org/officeDocument/2006/relationships/image" Target="../media/image45.png"/><Relationship Id="rId26" Type="http://schemas.openxmlformats.org/officeDocument/2006/relationships/image" Target="../media/image60.png"/><Relationship Id="rId25" Type="http://schemas.openxmlformats.org/officeDocument/2006/relationships/image" Target="../media/image49.png"/><Relationship Id="rId28" Type="http://schemas.openxmlformats.org/officeDocument/2006/relationships/image" Target="../media/image59.png"/><Relationship Id="rId27" Type="http://schemas.openxmlformats.org/officeDocument/2006/relationships/image" Target="../media/image62.png"/><Relationship Id="rId5" Type="http://schemas.openxmlformats.org/officeDocument/2006/relationships/image" Target="../media/image28.png"/><Relationship Id="rId6" Type="http://schemas.openxmlformats.org/officeDocument/2006/relationships/image" Target="../media/image50.png"/><Relationship Id="rId29" Type="http://schemas.openxmlformats.org/officeDocument/2006/relationships/image" Target="../media/image63.png"/><Relationship Id="rId7" Type="http://schemas.openxmlformats.org/officeDocument/2006/relationships/image" Target="../media/image34.png"/><Relationship Id="rId8" Type="http://schemas.openxmlformats.org/officeDocument/2006/relationships/image" Target="../media/image37.png"/><Relationship Id="rId31" Type="http://schemas.openxmlformats.org/officeDocument/2006/relationships/image" Target="../media/image53.png"/><Relationship Id="rId30" Type="http://schemas.openxmlformats.org/officeDocument/2006/relationships/image" Target="../media/image57.png"/><Relationship Id="rId11" Type="http://schemas.openxmlformats.org/officeDocument/2006/relationships/image" Target="../media/image52.png"/><Relationship Id="rId33" Type="http://schemas.openxmlformats.org/officeDocument/2006/relationships/image" Target="../media/image65.png"/><Relationship Id="rId10" Type="http://schemas.openxmlformats.org/officeDocument/2006/relationships/image" Target="../media/image40.png"/><Relationship Id="rId32" Type="http://schemas.openxmlformats.org/officeDocument/2006/relationships/image" Target="../media/image55.png"/><Relationship Id="rId13" Type="http://schemas.openxmlformats.org/officeDocument/2006/relationships/image" Target="../media/image67.png"/><Relationship Id="rId12" Type="http://schemas.openxmlformats.org/officeDocument/2006/relationships/image" Target="../media/image48.png"/><Relationship Id="rId34" Type="http://schemas.openxmlformats.org/officeDocument/2006/relationships/image" Target="../media/image3.png"/><Relationship Id="rId15" Type="http://schemas.openxmlformats.org/officeDocument/2006/relationships/image" Target="../media/image38.png"/><Relationship Id="rId14" Type="http://schemas.openxmlformats.org/officeDocument/2006/relationships/image" Target="../media/image36.png"/><Relationship Id="rId17" Type="http://schemas.openxmlformats.org/officeDocument/2006/relationships/image" Target="../media/image35.png"/><Relationship Id="rId16" Type="http://schemas.openxmlformats.org/officeDocument/2006/relationships/image" Target="../media/image54.png"/><Relationship Id="rId19" Type="http://schemas.openxmlformats.org/officeDocument/2006/relationships/image" Target="../media/image41.png"/><Relationship Id="rId18" Type="http://schemas.openxmlformats.org/officeDocument/2006/relationships/image" Target="../media/image5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4.png"/><Relationship Id="rId3"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2.jpg"/><Relationship Id="rId3" Type="http://schemas.openxmlformats.org/officeDocument/2006/relationships/image" Target="../media/image3.png"/><Relationship Id="rId4" Type="http://schemas.openxmlformats.org/officeDocument/2006/relationships/image" Target="../media/image6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jpg"/><Relationship Id="rId3" Type="http://schemas.openxmlformats.org/officeDocument/2006/relationships/image" Target="../media/image3.png"/><Relationship Id="rId4" Type="http://schemas.openxmlformats.org/officeDocument/2006/relationships/image" Target="../media/image6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9.jpg"/><Relationship Id="rId3" Type="http://schemas.openxmlformats.org/officeDocument/2006/relationships/image" Target="../media/image3.png"/><Relationship Id="rId4" Type="http://schemas.openxmlformats.org/officeDocument/2006/relationships/image" Target="../media/image6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3.jpg"/><Relationship Id="rId3" Type="http://schemas.openxmlformats.org/officeDocument/2006/relationships/image" Target="../media/image3.png"/><Relationship Id="rId4" Type="http://schemas.openxmlformats.org/officeDocument/2006/relationships/image" Target="../media/image6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4.jpg"/><Relationship Id="rId3" Type="http://schemas.openxmlformats.org/officeDocument/2006/relationships/image" Target="../media/image68.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0.jpg"/><Relationship Id="rId3" Type="http://schemas.openxmlformats.org/officeDocument/2006/relationships/image" Target="../media/image3.png"/><Relationship Id="rId4" Type="http://schemas.openxmlformats.org/officeDocument/2006/relationships/image" Target="../media/image6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1.jpg"/><Relationship Id="rId3" Type="http://schemas.openxmlformats.org/officeDocument/2006/relationships/image" Target="../media/image3.png"/><Relationship Id="rId4" Type="http://schemas.openxmlformats.org/officeDocument/2006/relationships/image" Target="../media/image6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jpg"/><Relationship Id="rId3" Type="http://schemas.openxmlformats.org/officeDocument/2006/relationships/image" Target="../media/image3.png"/><Relationship Id="rId4" Type="http://schemas.openxmlformats.org/officeDocument/2006/relationships/image" Target="../media/image6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2.jpg"/><Relationship Id="rId3" Type="http://schemas.openxmlformats.org/officeDocument/2006/relationships/image" Target="../media/image3.png"/><Relationship Id="rId4" Type="http://schemas.openxmlformats.org/officeDocument/2006/relationships/image" Target="../media/image6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8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1.jpg"/><Relationship Id="rId3" Type="http://schemas.openxmlformats.org/officeDocument/2006/relationships/image" Target="../media/image1.png"/><Relationship Id="rId4" Type="http://schemas.openxmlformats.org/officeDocument/2006/relationships/image" Target="../media/image7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jpg"/><Relationship Id="rId3" Type="http://schemas.openxmlformats.org/officeDocument/2006/relationships/image" Target="../media/image1.png"/><Relationship Id="rId4" Type="http://schemas.openxmlformats.org/officeDocument/2006/relationships/image" Target="../media/image7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5.jpg"/><Relationship Id="rId3" Type="http://schemas.openxmlformats.org/officeDocument/2006/relationships/image" Target="../media/image86.pn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90.png"/><Relationship Id="rId4" Type="http://schemas.openxmlformats.org/officeDocument/2006/relationships/image" Target="../media/image76.jpg"/><Relationship Id="rId5"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90.png"/><Relationship Id="rId5" Type="http://schemas.openxmlformats.org/officeDocument/2006/relationships/image" Target="../media/image80.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4.jpg"/><Relationship Id="rId3" Type="http://schemas.openxmlformats.org/officeDocument/2006/relationships/image" Target="../media/image4.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 Id="rId3" Type="http://schemas.openxmlformats.org/officeDocument/2006/relationships/image" Target="../media/image4.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spTree>
      <p:nvGrpSpPr>
        <p:cNvPr id="6" name="Shape 6"/>
        <p:cNvGrpSpPr/>
        <p:nvPr/>
      </p:nvGrpSpPr>
      <p:grpSpPr>
        <a:xfrm>
          <a:off x="0" y="0"/>
          <a:ext cx="0" cy="0"/>
          <a:chOff x="0" y="0"/>
          <a:chExt cx="0" cy="0"/>
        </a:xfrm>
      </p:grpSpPr>
      <p:grpSp>
        <p:nvGrpSpPr>
          <p:cNvPr id="7" name="Google Shape;7;p2"/>
          <p:cNvGrpSpPr/>
          <p:nvPr/>
        </p:nvGrpSpPr>
        <p:grpSpPr>
          <a:xfrm>
            <a:off x="961871" y="966915"/>
            <a:ext cx="7615181" cy="4176585"/>
            <a:chOff x="1282494" y="1282785"/>
            <a:chExt cx="10153575" cy="5568780"/>
          </a:xfrm>
        </p:grpSpPr>
        <p:pic>
          <p:nvPicPr>
            <p:cNvPr id="8" name="Google Shape;8;p2"/>
            <p:cNvPicPr preferRelativeResize="0"/>
            <p:nvPr/>
          </p:nvPicPr>
          <p:blipFill rotWithShape="1">
            <a:blip r:embed="rId2">
              <a:alphaModFix/>
            </a:blip>
            <a:srcRect b="0" l="0" r="0" t="0"/>
            <a:stretch/>
          </p:blipFill>
          <p:spPr>
            <a:xfrm>
              <a:off x="2854045" y="1282785"/>
              <a:ext cx="8582024" cy="5568780"/>
            </a:xfrm>
            <a:prstGeom prst="rect">
              <a:avLst/>
            </a:prstGeom>
            <a:noFill/>
            <a:ln>
              <a:noFill/>
            </a:ln>
          </p:spPr>
        </p:pic>
        <p:pic>
          <p:nvPicPr>
            <p:cNvPr id="9" name="Google Shape;9;p2"/>
            <p:cNvPicPr preferRelativeResize="0"/>
            <p:nvPr/>
          </p:nvPicPr>
          <p:blipFill rotWithShape="1">
            <a:blip r:embed="rId3">
              <a:alphaModFix/>
            </a:blip>
            <a:srcRect b="0" l="0" r="0" t="0"/>
            <a:stretch/>
          </p:blipFill>
          <p:spPr>
            <a:xfrm>
              <a:off x="1282494" y="1287272"/>
              <a:ext cx="4286250" cy="4286250"/>
            </a:xfrm>
            <a:prstGeom prst="rect">
              <a:avLst/>
            </a:prstGeom>
            <a:noFill/>
            <a:ln>
              <a:noFill/>
            </a:ln>
          </p:spPr>
        </p:pic>
      </p:grpSp>
      <p:sp>
        <p:nvSpPr>
          <p:cNvPr id="10" name="Google Shape;10;p2"/>
          <p:cNvSpPr txBox="1"/>
          <p:nvPr>
            <p:ph type="ctrTitle"/>
          </p:nvPr>
        </p:nvSpPr>
        <p:spPr>
          <a:xfrm>
            <a:off x="1659731" y="1693368"/>
            <a:ext cx="1858800" cy="13293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lt1"/>
              </a:buClr>
              <a:buSzPts val="2600"/>
              <a:buFont typeface="Proxima Nova Extrabold"/>
              <a:buNone/>
              <a:defRPr b="0" i="0" sz="2600" u="none" cap="none" strike="noStrik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1" name="Google Shape;11;p2"/>
          <p:cNvSpPr/>
          <p:nvPr/>
        </p:nvSpPr>
        <p:spPr>
          <a:xfrm>
            <a:off x="39692" y="4897733"/>
            <a:ext cx="1168500" cy="219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600"/>
              <a:buFont typeface="Proxima Nova"/>
              <a:buNone/>
            </a:pPr>
            <a:r>
              <a:rPr b="0" i="0" lang="en" sz="600" u="none" cap="none" strike="noStrike">
                <a:solidFill>
                  <a:srgbClr val="000000"/>
                </a:solidFill>
                <a:latin typeface="Proxima Nova"/>
                <a:ea typeface="Proxima Nova"/>
                <a:cs typeface="Proxima Nova"/>
                <a:sym typeface="Proxima Nova"/>
              </a:rPr>
              <a:t>CONFIDENTIAL</a:t>
            </a:r>
            <a:endParaRPr sz="1100"/>
          </a:p>
          <a:p>
            <a:pPr indent="0" lvl="0" marL="0" marR="0" rtl="0" algn="l">
              <a:lnSpc>
                <a:spcPct val="120000"/>
              </a:lnSpc>
              <a:spcBef>
                <a:spcPts val="0"/>
              </a:spcBef>
              <a:spcAft>
                <a:spcPts val="0"/>
              </a:spcAft>
              <a:buClr>
                <a:srgbClr val="000000"/>
              </a:buClr>
              <a:buSzPts val="600"/>
              <a:buFont typeface="Proxima Nova"/>
              <a:buNone/>
            </a:pPr>
            <a:r>
              <a:rPr b="0" i="0" lang="en" sz="600" u="none" cap="none" strike="noStrike">
                <a:solidFill>
                  <a:srgbClr val="000000"/>
                </a:solidFill>
                <a:latin typeface="Proxima Nova"/>
                <a:ea typeface="Proxima Nova"/>
                <a:cs typeface="Proxima Nova"/>
                <a:sym typeface="Proxima Nova"/>
              </a:rPr>
              <a:t>©2022 Venn. All Rights Reserved.</a:t>
            </a:r>
            <a:endParaRPr b="0" i="0" sz="1400" u="none" cap="none" strike="noStrike">
              <a:solidFill>
                <a:schemeClr val="dk1"/>
              </a:solidFill>
              <a:latin typeface="Arial"/>
              <a:ea typeface="Arial"/>
              <a:cs typeface="Arial"/>
              <a:sym typeface="Arial"/>
            </a:endParaRPr>
          </a:p>
        </p:txBody>
      </p:sp>
      <p:pic>
        <p:nvPicPr>
          <p:cNvPr id="12" name="Google Shape;12;p2"/>
          <p:cNvPicPr preferRelativeResize="0"/>
          <p:nvPr/>
        </p:nvPicPr>
        <p:blipFill rotWithShape="1">
          <a:blip r:embed="rId4">
            <a:alphaModFix/>
          </a:blip>
          <a:srcRect b="0" l="0" r="0" t="0"/>
          <a:stretch/>
        </p:blipFill>
        <p:spPr>
          <a:xfrm>
            <a:off x="330752" y="317311"/>
            <a:ext cx="647700" cy="113853"/>
          </a:xfrm>
          <a:prstGeom prst="rect">
            <a:avLst/>
          </a:prstGeom>
          <a:noFill/>
          <a:ln>
            <a:noFill/>
          </a:ln>
        </p:spPr>
      </p:pic>
      <p:sp>
        <p:nvSpPr>
          <p:cNvPr id="13" name="Google Shape;13;p2"/>
          <p:cNvSpPr txBox="1"/>
          <p:nvPr>
            <p:ph idx="1" type="subTitle"/>
          </p:nvPr>
        </p:nvSpPr>
        <p:spPr>
          <a:xfrm>
            <a:off x="1659731" y="3125025"/>
            <a:ext cx="1791600" cy="332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F2F2F2"/>
              </a:buClr>
              <a:buSzPts val="1200"/>
              <a:buFont typeface="Proxima Nova"/>
              <a:buNone/>
              <a:defRPr b="1" sz="1200">
                <a:solidFill>
                  <a:srgbClr val="F2F2F2"/>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 2">
    <p:spTree>
      <p:nvGrpSpPr>
        <p:cNvPr id="53" name="Shape 53"/>
        <p:cNvGrpSpPr/>
        <p:nvPr/>
      </p:nvGrpSpPr>
      <p:grpSpPr>
        <a:xfrm>
          <a:off x="0" y="0"/>
          <a:ext cx="0" cy="0"/>
          <a:chOff x="0" y="0"/>
          <a:chExt cx="0" cy="0"/>
        </a:xfrm>
      </p:grpSpPr>
      <p:pic>
        <p:nvPicPr>
          <p:cNvPr id="54" name="Google Shape;54;p11"/>
          <p:cNvPicPr preferRelativeResize="0"/>
          <p:nvPr/>
        </p:nvPicPr>
        <p:blipFill rotWithShape="1">
          <a:blip r:embed="rId2">
            <a:alphaModFix/>
          </a:blip>
          <a:srcRect b="0" l="0" r="0" t="0"/>
          <a:stretch/>
        </p:blipFill>
        <p:spPr>
          <a:xfrm>
            <a:off x="323850" y="320681"/>
            <a:ext cx="647700" cy="113853"/>
          </a:xfrm>
          <a:prstGeom prst="rect">
            <a:avLst/>
          </a:prstGeom>
          <a:noFill/>
          <a:ln>
            <a:noFill/>
          </a:ln>
        </p:spPr>
      </p:pic>
      <p:grpSp>
        <p:nvGrpSpPr>
          <p:cNvPr id="55" name="Google Shape;55;p11"/>
          <p:cNvGrpSpPr/>
          <p:nvPr/>
        </p:nvGrpSpPr>
        <p:grpSpPr>
          <a:xfrm>
            <a:off x="961871" y="966915"/>
            <a:ext cx="7615181" cy="4176585"/>
            <a:chOff x="1282494" y="1282785"/>
            <a:chExt cx="10153574" cy="5568780"/>
          </a:xfrm>
        </p:grpSpPr>
        <p:pic>
          <p:nvPicPr>
            <p:cNvPr id="56" name="Google Shape;56;p11"/>
            <p:cNvPicPr preferRelativeResize="0"/>
            <p:nvPr/>
          </p:nvPicPr>
          <p:blipFill rotWithShape="1">
            <a:blip r:embed="rId3">
              <a:alphaModFix/>
            </a:blip>
            <a:srcRect b="0" l="0" r="0" t="0"/>
            <a:stretch/>
          </p:blipFill>
          <p:spPr>
            <a:xfrm>
              <a:off x="2854046" y="1282785"/>
              <a:ext cx="8582022" cy="5568780"/>
            </a:xfrm>
            <a:prstGeom prst="rect">
              <a:avLst/>
            </a:prstGeom>
            <a:noFill/>
            <a:ln>
              <a:noFill/>
            </a:ln>
          </p:spPr>
        </p:pic>
        <p:pic>
          <p:nvPicPr>
            <p:cNvPr id="57" name="Google Shape;57;p11"/>
            <p:cNvPicPr preferRelativeResize="0"/>
            <p:nvPr/>
          </p:nvPicPr>
          <p:blipFill rotWithShape="1">
            <a:blip r:embed="rId4">
              <a:alphaModFix/>
            </a:blip>
            <a:srcRect b="0" l="0" r="0" t="0"/>
            <a:stretch/>
          </p:blipFill>
          <p:spPr>
            <a:xfrm>
              <a:off x="1282494" y="1287272"/>
              <a:ext cx="4286250" cy="4286250"/>
            </a:xfrm>
            <a:prstGeom prst="rect">
              <a:avLst/>
            </a:prstGeom>
            <a:noFill/>
            <a:ln>
              <a:noFill/>
            </a:ln>
          </p:spPr>
        </p:pic>
      </p:grpSp>
      <p:sp>
        <p:nvSpPr>
          <p:cNvPr id="58" name="Google Shape;58;p11"/>
          <p:cNvSpPr txBox="1"/>
          <p:nvPr>
            <p:ph type="ctrTitle"/>
          </p:nvPr>
        </p:nvSpPr>
        <p:spPr>
          <a:xfrm>
            <a:off x="1659731" y="1693368"/>
            <a:ext cx="1858800" cy="13293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lt1"/>
              </a:buClr>
              <a:buSzPts val="2600"/>
              <a:buFont typeface="Proxima Nova Extrabold"/>
              <a:buNone/>
              <a:defRPr b="0" i="0" sz="2600" u="none" cap="none" strike="noStrik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9" name="Google Shape;59;p11"/>
          <p:cNvSpPr/>
          <p:nvPr/>
        </p:nvSpPr>
        <p:spPr>
          <a:xfrm>
            <a:off x="7650393" y="285748"/>
            <a:ext cx="1168500" cy="2193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rgbClr val="000000"/>
              </a:buClr>
              <a:buSzPts val="600"/>
              <a:buFont typeface="Proxima Nova"/>
              <a:buNone/>
            </a:pPr>
            <a:r>
              <a:rPr i="0" lang="en" sz="600" u="none" cap="none" strike="noStrike">
                <a:solidFill>
                  <a:srgbClr val="000000"/>
                </a:solidFill>
                <a:latin typeface="Proxima Nova"/>
                <a:ea typeface="Proxima Nova"/>
                <a:cs typeface="Proxima Nova"/>
                <a:sym typeface="Proxima Nova"/>
              </a:rPr>
              <a:t>CONFIDENTIAL</a:t>
            </a:r>
            <a:endParaRPr sz="1100"/>
          </a:p>
          <a:p>
            <a:pPr indent="0" lvl="0" marL="0" marR="0" rtl="0" algn="r">
              <a:lnSpc>
                <a:spcPct val="120000"/>
              </a:lnSpc>
              <a:spcBef>
                <a:spcPts val="0"/>
              </a:spcBef>
              <a:spcAft>
                <a:spcPts val="0"/>
              </a:spcAft>
              <a:buClr>
                <a:srgbClr val="000000"/>
              </a:buClr>
              <a:buSzPts val="600"/>
              <a:buFont typeface="Proxima Nova"/>
              <a:buNone/>
            </a:pPr>
            <a:r>
              <a:rPr i="0" lang="en" sz="600" u="none" cap="none" strike="noStrike">
                <a:solidFill>
                  <a:srgbClr val="000000"/>
                </a:solidFill>
                <a:latin typeface="Proxima Nova"/>
                <a:ea typeface="Proxima Nova"/>
                <a:cs typeface="Proxima Nova"/>
                <a:sym typeface="Proxima Nova"/>
              </a:rPr>
              <a:t>©2022 Venn. All Rights Reserved.</a:t>
            </a:r>
            <a:endParaRPr i="0" sz="1400" u="none" cap="none" strike="noStrike">
              <a:solidFill>
                <a:schemeClr val="dk1"/>
              </a:solidFill>
              <a:latin typeface="Arial"/>
              <a:ea typeface="Arial"/>
              <a:cs typeface="Arial"/>
              <a:sym typeface="Arial"/>
            </a:endParaRPr>
          </a:p>
        </p:txBody>
      </p:sp>
      <p:sp>
        <p:nvSpPr>
          <p:cNvPr id="60" name="Google Shape;60;p11"/>
          <p:cNvSpPr txBox="1"/>
          <p:nvPr>
            <p:ph idx="1" type="subTitle"/>
          </p:nvPr>
        </p:nvSpPr>
        <p:spPr>
          <a:xfrm>
            <a:off x="1659731" y="3125025"/>
            <a:ext cx="1791600" cy="332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2F2F2"/>
              </a:buClr>
              <a:buSzPts val="1200"/>
              <a:buFont typeface="Proxima Nova"/>
              <a:buNone/>
              <a:defRPr b="1" sz="1200">
                <a:solidFill>
                  <a:srgbClr val="F2F2F2"/>
                </a:solidFill>
                <a:latin typeface="Proxima Nova"/>
                <a:ea typeface="Proxima Nova"/>
                <a:cs typeface="Proxima Nova"/>
                <a:sym typeface="Proxima Nov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 Slide 3">
    <p:bg>
      <p:bgPr>
        <a:blipFill>
          <a:blip r:embed="rId2">
            <a:alphaModFix/>
          </a:blip>
          <a:stretch>
            <a:fillRect/>
          </a:stretch>
        </a:blipFill>
      </p:bgPr>
    </p:bg>
    <p:spTree>
      <p:nvGrpSpPr>
        <p:cNvPr id="61" name="Shape 61"/>
        <p:cNvGrpSpPr/>
        <p:nvPr/>
      </p:nvGrpSpPr>
      <p:grpSpPr>
        <a:xfrm>
          <a:off x="0" y="0"/>
          <a:ext cx="0" cy="0"/>
          <a:chOff x="0" y="0"/>
          <a:chExt cx="0" cy="0"/>
        </a:xfrm>
      </p:grpSpPr>
      <p:sp>
        <p:nvSpPr>
          <p:cNvPr id="62" name="Google Shape;62;p12"/>
          <p:cNvSpPr/>
          <p:nvPr/>
        </p:nvSpPr>
        <p:spPr>
          <a:xfrm>
            <a:off x="961871" y="965454"/>
            <a:ext cx="3215700" cy="3215700"/>
          </a:xfrm>
          <a:prstGeom prst="ellipse">
            <a:avLst/>
          </a:prstGeom>
          <a:solidFill>
            <a:srgbClr val="006B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sp>
        <p:nvSpPr>
          <p:cNvPr id="63" name="Google Shape;63;p12"/>
          <p:cNvSpPr/>
          <p:nvPr/>
        </p:nvSpPr>
        <p:spPr>
          <a:xfrm>
            <a:off x="2457145" y="1408252"/>
            <a:ext cx="4039200" cy="4039200"/>
          </a:xfrm>
          <a:prstGeom prst="ellipse">
            <a:avLst/>
          </a:prstGeom>
          <a:noFill/>
          <a:ln cap="flat" cmpd="sng" w="25400">
            <a:solidFill>
              <a:schemeClr val="lt1">
                <a:alpha val="14901"/>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sp>
        <p:nvSpPr>
          <p:cNvPr id="64" name="Google Shape;64;p12"/>
          <p:cNvSpPr txBox="1"/>
          <p:nvPr>
            <p:ph type="ctrTitle"/>
          </p:nvPr>
        </p:nvSpPr>
        <p:spPr>
          <a:xfrm>
            <a:off x="1659731" y="1693368"/>
            <a:ext cx="1858800" cy="13293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lt1"/>
              </a:buClr>
              <a:buSzPts val="2600"/>
              <a:buFont typeface="Proxima Nova Extrabold"/>
              <a:buNone/>
              <a:defRPr b="0" i="0" sz="2600" u="none" cap="none" strike="noStrik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pic>
        <p:nvPicPr>
          <p:cNvPr id="65" name="Google Shape;65;p12"/>
          <p:cNvPicPr preferRelativeResize="0"/>
          <p:nvPr/>
        </p:nvPicPr>
        <p:blipFill rotWithShape="1">
          <a:blip r:embed="rId3">
            <a:alphaModFix/>
          </a:blip>
          <a:srcRect b="0" l="0" r="0" t="0"/>
          <a:stretch/>
        </p:blipFill>
        <p:spPr>
          <a:xfrm>
            <a:off x="323850" y="316885"/>
            <a:ext cx="647700" cy="121444"/>
          </a:xfrm>
          <a:prstGeom prst="rect">
            <a:avLst/>
          </a:prstGeom>
          <a:noFill/>
          <a:ln>
            <a:noFill/>
          </a:ln>
        </p:spPr>
      </p:pic>
      <p:sp>
        <p:nvSpPr>
          <p:cNvPr id="66" name="Google Shape;66;p12"/>
          <p:cNvSpPr/>
          <p:nvPr/>
        </p:nvSpPr>
        <p:spPr>
          <a:xfrm>
            <a:off x="7650393" y="4627063"/>
            <a:ext cx="1168500" cy="2193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chemeClr val="lt1"/>
              </a:buClr>
              <a:buSzPts val="600"/>
              <a:buFont typeface="Proxima Nova"/>
              <a:buNone/>
            </a:pPr>
            <a:r>
              <a:rPr i="0" lang="en" sz="600" u="none" cap="none" strike="noStrike">
                <a:solidFill>
                  <a:schemeClr val="lt1"/>
                </a:solidFill>
                <a:latin typeface="Proxima Nova"/>
                <a:ea typeface="Proxima Nova"/>
                <a:cs typeface="Proxima Nova"/>
                <a:sym typeface="Proxima Nova"/>
              </a:rPr>
              <a:t>CONFIDENTIAL</a:t>
            </a:r>
            <a:endParaRPr sz="1100"/>
          </a:p>
          <a:p>
            <a:pPr indent="0" lvl="0" marL="0" marR="0" rtl="0" algn="r">
              <a:lnSpc>
                <a:spcPct val="120000"/>
              </a:lnSpc>
              <a:spcBef>
                <a:spcPts val="0"/>
              </a:spcBef>
              <a:spcAft>
                <a:spcPts val="0"/>
              </a:spcAft>
              <a:buClr>
                <a:schemeClr val="lt1"/>
              </a:buClr>
              <a:buSzPts val="600"/>
              <a:buFont typeface="Proxima Nova"/>
              <a:buNone/>
            </a:pPr>
            <a:r>
              <a:rPr i="0" lang="en" sz="600" u="none" cap="none" strike="noStrike">
                <a:solidFill>
                  <a:schemeClr val="lt1"/>
                </a:solidFill>
                <a:latin typeface="Proxima Nova"/>
                <a:ea typeface="Proxima Nova"/>
                <a:cs typeface="Proxima Nova"/>
                <a:sym typeface="Proxima Nova"/>
              </a:rPr>
              <a:t>©2022 Venn. All Rights Reserved.</a:t>
            </a:r>
            <a:endParaRPr i="0" sz="1400" u="none" cap="none" strike="noStrike">
              <a:solidFill>
                <a:schemeClr val="lt1"/>
              </a:solidFill>
              <a:latin typeface="Arial"/>
              <a:ea typeface="Arial"/>
              <a:cs typeface="Arial"/>
              <a:sym typeface="Arial"/>
            </a:endParaRPr>
          </a:p>
        </p:txBody>
      </p:sp>
      <p:sp>
        <p:nvSpPr>
          <p:cNvPr id="67" name="Google Shape;67;p12"/>
          <p:cNvSpPr txBox="1"/>
          <p:nvPr>
            <p:ph idx="1" type="subTitle"/>
          </p:nvPr>
        </p:nvSpPr>
        <p:spPr>
          <a:xfrm>
            <a:off x="1659731" y="3125025"/>
            <a:ext cx="1791600" cy="332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2F2F2"/>
              </a:buClr>
              <a:buSzPts val="1200"/>
              <a:buFont typeface="Proxima Nova"/>
              <a:buNone/>
              <a:defRPr b="1" sz="1200">
                <a:solidFill>
                  <a:srgbClr val="F2F2F2"/>
                </a:solidFill>
                <a:latin typeface="Proxima Nova"/>
                <a:ea typeface="Proxima Nova"/>
                <a:cs typeface="Proxima Nova"/>
                <a:sym typeface="Proxima Nov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 Slide 4">
    <p:bg>
      <p:bgPr>
        <a:blipFill>
          <a:blip r:embed="rId2">
            <a:alphaModFix/>
          </a:blip>
          <a:stretch>
            <a:fillRect/>
          </a:stretch>
        </a:blipFill>
      </p:bgPr>
    </p:bg>
    <p:spTree>
      <p:nvGrpSpPr>
        <p:cNvPr id="68" name="Shape 68"/>
        <p:cNvGrpSpPr/>
        <p:nvPr/>
      </p:nvGrpSpPr>
      <p:grpSpPr>
        <a:xfrm>
          <a:off x="0" y="0"/>
          <a:ext cx="0" cy="0"/>
          <a:chOff x="0" y="0"/>
          <a:chExt cx="0" cy="0"/>
        </a:xfrm>
      </p:grpSpPr>
      <p:sp>
        <p:nvSpPr>
          <p:cNvPr id="69" name="Google Shape;69;p13"/>
          <p:cNvSpPr/>
          <p:nvPr/>
        </p:nvSpPr>
        <p:spPr>
          <a:xfrm>
            <a:off x="961871" y="965454"/>
            <a:ext cx="3215700" cy="3215700"/>
          </a:xfrm>
          <a:prstGeom prst="ellipse">
            <a:avLst/>
          </a:prstGeom>
          <a:solidFill>
            <a:srgbClr val="006B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sp>
        <p:nvSpPr>
          <p:cNvPr id="70" name="Google Shape;70;p13"/>
          <p:cNvSpPr txBox="1"/>
          <p:nvPr>
            <p:ph type="ctrTitle"/>
          </p:nvPr>
        </p:nvSpPr>
        <p:spPr>
          <a:xfrm>
            <a:off x="1659731" y="1693368"/>
            <a:ext cx="1858800" cy="13293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lt1"/>
              </a:buClr>
              <a:buSzPts val="2600"/>
              <a:buFont typeface="Proxima Nova Extrabold"/>
              <a:buNone/>
              <a:defRPr b="0" i="0" sz="2600" u="none" cap="none" strike="noStrik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pic>
        <p:nvPicPr>
          <p:cNvPr id="71" name="Google Shape;71;p13"/>
          <p:cNvPicPr preferRelativeResize="0"/>
          <p:nvPr/>
        </p:nvPicPr>
        <p:blipFill rotWithShape="1">
          <a:blip r:embed="rId3">
            <a:alphaModFix/>
          </a:blip>
          <a:srcRect b="0" l="0" r="0" t="0"/>
          <a:stretch/>
        </p:blipFill>
        <p:spPr>
          <a:xfrm>
            <a:off x="323850" y="316885"/>
            <a:ext cx="647700" cy="121444"/>
          </a:xfrm>
          <a:prstGeom prst="rect">
            <a:avLst/>
          </a:prstGeom>
          <a:noFill/>
          <a:ln>
            <a:noFill/>
          </a:ln>
        </p:spPr>
      </p:pic>
      <p:sp>
        <p:nvSpPr>
          <p:cNvPr id="72" name="Google Shape;72;p13"/>
          <p:cNvSpPr/>
          <p:nvPr/>
        </p:nvSpPr>
        <p:spPr>
          <a:xfrm>
            <a:off x="7650393" y="4627063"/>
            <a:ext cx="1168500" cy="2193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chemeClr val="lt1"/>
              </a:buClr>
              <a:buSzPts val="600"/>
              <a:buFont typeface="Proxima Nova"/>
              <a:buNone/>
            </a:pPr>
            <a:r>
              <a:rPr i="0" lang="en" sz="600" u="none" cap="none" strike="noStrike">
                <a:solidFill>
                  <a:schemeClr val="lt1"/>
                </a:solidFill>
                <a:latin typeface="Proxima Nova"/>
                <a:ea typeface="Proxima Nova"/>
                <a:cs typeface="Proxima Nova"/>
                <a:sym typeface="Proxima Nova"/>
              </a:rPr>
              <a:t>CONFIDENTIAL</a:t>
            </a:r>
            <a:endParaRPr sz="1100"/>
          </a:p>
          <a:p>
            <a:pPr indent="0" lvl="0" marL="0" marR="0" rtl="0" algn="r">
              <a:lnSpc>
                <a:spcPct val="120000"/>
              </a:lnSpc>
              <a:spcBef>
                <a:spcPts val="0"/>
              </a:spcBef>
              <a:spcAft>
                <a:spcPts val="0"/>
              </a:spcAft>
              <a:buClr>
                <a:schemeClr val="lt1"/>
              </a:buClr>
              <a:buSzPts val="600"/>
              <a:buFont typeface="Proxima Nova"/>
              <a:buNone/>
            </a:pPr>
            <a:r>
              <a:rPr i="0" lang="en" sz="600" u="none" cap="none" strike="noStrike">
                <a:solidFill>
                  <a:schemeClr val="lt1"/>
                </a:solidFill>
                <a:latin typeface="Proxima Nova"/>
                <a:ea typeface="Proxima Nova"/>
                <a:cs typeface="Proxima Nova"/>
                <a:sym typeface="Proxima Nova"/>
              </a:rPr>
              <a:t>©2022 Venn. All Rights Reserved.</a:t>
            </a:r>
            <a:endParaRPr i="0" sz="1400" u="none" cap="none" strike="noStrike">
              <a:solidFill>
                <a:schemeClr val="lt1"/>
              </a:solidFill>
              <a:latin typeface="Arial"/>
              <a:ea typeface="Arial"/>
              <a:cs typeface="Arial"/>
              <a:sym typeface="Arial"/>
            </a:endParaRPr>
          </a:p>
        </p:txBody>
      </p:sp>
      <p:sp>
        <p:nvSpPr>
          <p:cNvPr id="73" name="Google Shape;73;p13"/>
          <p:cNvSpPr/>
          <p:nvPr/>
        </p:nvSpPr>
        <p:spPr>
          <a:xfrm>
            <a:off x="2457145" y="1408252"/>
            <a:ext cx="4039200" cy="4039200"/>
          </a:xfrm>
          <a:prstGeom prst="ellipse">
            <a:avLst/>
          </a:prstGeom>
          <a:noFill/>
          <a:ln cap="flat" cmpd="sng" w="25400">
            <a:solidFill>
              <a:schemeClr val="lt1">
                <a:alpha val="14901"/>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sp>
        <p:nvSpPr>
          <p:cNvPr id="74" name="Google Shape;74;p13"/>
          <p:cNvSpPr txBox="1"/>
          <p:nvPr>
            <p:ph idx="1" type="subTitle"/>
          </p:nvPr>
        </p:nvSpPr>
        <p:spPr>
          <a:xfrm>
            <a:off x="1659731" y="3125025"/>
            <a:ext cx="1791600" cy="332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2F2F2"/>
              </a:buClr>
              <a:buSzPts val="1200"/>
              <a:buFont typeface="Proxima Nova"/>
              <a:buNone/>
              <a:defRPr b="1" sz="1200">
                <a:solidFill>
                  <a:srgbClr val="F2F2F2"/>
                </a:solidFill>
                <a:latin typeface="Proxima Nova"/>
                <a:ea typeface="Proxima Nova"/>
                <a:cs typeface="Proxima Nova"/>
                <a:sym typeface="Proxima Nov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 Slide 5">
    <p:spTree>
      <p:nvGrpSpPr>
        <p:cNvPr id="75" name="Shape 75"/>
        <p:cNvGrpSpPr/>
        <p:nvPr/>
      </p:nvGrpSpPr>
      <p:grpSpPr>
        <a:xfrm>
          <a:off x="0" y="0"/>
          <a:ext cx="0" cy="0"/>
          <a:chOff x="0" y="0"/>
          <a:chExt cx="0" cy="0"/>
        </a:xfrm>
      </p:grpSpPr>
      <p:pic>
        <p:nvPicPr>
          <p:cNvPr id="76" name="Google Shape;76;p14"/>
          <p:cNvPicPr preferRelativeResize="0"/>
          <p:nvPr/>
        </p:nvPicPr>
        <p:blipFill rotWithShape="1">
          <a:blip r:embed="rId2">
            <a:alphaModFix/>
          </a:blip>
          <a:srcRect b="0" l="0" r="0" t="0"/>
          <a:stretch/>
        </p:blipFill>
        <p:spPr>
          <a:xfrm>
            <a:off x="2569552" y="-1721"/>
            <a:ext cx="6574449" cy="5145221"/>
          </a:xfrm>
          <a:prstGeom prst="rect">
            <a:avLst/>
          </a:prstGeom>
          <a:noFill/>
          <a:ln>
            <a:noFill/>
          </a:ln>
        </p:spPr>
      </p:pic>
      <p:pic>
        <p:nvPicPr>
          <p:cNvPr id="77" name="Google Shape;77;p14"/>
          <p:cNvPicPr preferRelativeResize="0"/>
          <p:nvPr/>
        </p:nvPicPr>
        <p:blipFill rotWithShape="1">
          <a:blip r:embed="rId3">
            <a:alphaModFix/>
          </a:blip>
          <a:srcRect b="0" l="0" r="0" t="0"/>
          <a:stretch/>
        </p:blipFill>
        <p:spPr>
          <a:xfrm>
            <a:off x="961871" y="965454"/>
            <a:ext cx="3214688" cy="3214688"/>
          </a:xfrm>
          <a:prstGeom prst="rect">
            <a:avLst/>
          </a:prstGeom>
          <a:noFill/>
          <a:ln>
            <a:noFill/>
          </a:ln>
        </p:spPr>
      </p:pic>
      <p:sp>
        <p:nvSpPr>
          <p:cNvPr id="78" name="Google Shape;78;p14"/>
          <p:cNvSpPr txBox="1"/>
          <p:nvPr>
            <p:ph type="ctrTitle"/>
          </p:nvPr>
        </p:nvSpPr>
        <p:spPr>
          <a:xfrm>
            <a:off x="1659731" y="1693368"/>
            <a:ext cx="1858800" cy="13293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lt1"/>
              </a:buClr>
              <a:buSzPts val="2600"/>
              <a:buFont typeface="Proxima Nova Extrabold"/>
              <a:buNone/>
              <a:defRPr b="0" i="0" sz="2600" u="none" cap="none" strike="noStrik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9" name="Google Shape;79;p14"/>
          <p:cNvSpPr/>
          <p:nvPr/>
        </p:nvSpPr>
        <p:spPr>
          <a:xfrm>
            <a:off x="7650393" y="4627063"/>
            <a:ext cx="1168500" cy="2193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chemeClr val="lt1"/>
              </a:buClr>
              <a:buSzPts val="600"/>
              <a:buFont typeface="Proxima Nova"/>
              <a:buNone/>
            </a:pPr>
            <a:r>
              <a:rPr i="0" lang="en" sz="600" u="none" cap="none" strike="noStrike">
                <a:solidFill>
                  <a:schemeClr val="lt1"/>
                </a:solidFill>
                <a:latin typeface="Proxima Nova"/>
                <a:ea typeface="Proxima Nova"/>
                <a:cs typeface="Proxima Nova"/>
                <a:sym typeface="Proxima Nova"/>
              </a:rPr>
              <a:t>CONFIDENTIAL</a:t>
            </a:r>
            <a:endParaRPr sz="1100"/>
          </a:p>
          <a:p>
            <a:pPr indent="0" lvl="0" marL="0" marR="0" rtl="0" algn="r">
              <a:lnSpc>
                <a:spcPct val="120000"/>
              </a:lnSpc>
              <a:spcBef>
                <a:spcPts val="0"/>
              </a:spcBef>
              <a:spcAft>
                <a:spcPts val="0"/>
              </a:spcAft>
              <a:buClr>
                <a:schemeClr val="lt1"/>
              </a:buClr>
              <a:buSzPts val="600"/>
              <a:buFont typeface="Proxima Nova"/>
              <a:buNone/>
            </a:pPr>
            <a:r>
              <a:rPr i="0" lang="en" sz="600" u="none" cap="none" strike="noStrike">
                <a:solidFill>
                  <a:schemeClr val="lt1"/>
                </a:solidFill>
                <a:latin typeface="Proxima Nova"/>
                <a:ea typeface="Proxima Nova"/>
                <a:cs typeface="Proxima Nova"/>
                <a:sym typeface="Proxima Nova"/>
              </a:rPr>
              <a:t>©2022 Venn. All Rights Reserved.</a:t>
            </a:r>
            <a:endParaRPr i="0" sz="1400" u="none" cap="none" strike="noStrike">
              <a:solidFill>
                <a:schemeClr val="lt1"/>
              </a:solidFill>
              <a:latin typeface="Arial"/>
              <a:ea typeface="Arial"/>
              <a:cs typeface="Arial"/>
              <a:sym typeface="Arial"/>
            </a:endParaRPr>
          </a:p>
        </p:txBody>
      </p:sp>
      <p:pic>
        <p:nvPicPr>
          <p:cNvPr id="80" name="Google Shape;80;p14"/>
          <p:cNvPicPr preferRelativeResize="0"/>
          <p:nvPr/>
        </p:nvPicPr>
        <p:blipFill rotWithShape="1">
          <a:blip r:embed="rId4">
            <a:alphaModFix/>
          </a:blip>
          <a:srcRect b="0" l="0" r="0" t="0"/>
          <a:stretch/>
        </p:blipFill>
        <p:spPr>
          <a:xfrm>
            <a:off x="323850" y="320681"/>
            <a:ext cx="647700" cy="113853"/>
          </a:xfrm>
          <a:prstGeom prst="rect">
            <a:avLst/>
          </a:prstGeom>
          <a:noFill/>
          <a:ln>
            <a:noFill/>
          </a:ln>
        </p:spPr>
      </p:pic>
      <p:sp>
        <p:nvSpPr>
          <p:cNvPr id="81" name="Google Shape;81;p14"/>
          <p:cNvSpPr txBox="1"/>
          <p:nvPr>
            <p:ph idx="1" type="subTitle"/>
          </p:nvPr>
        </p:nvSpPr>
        <p:spPr>
          <a:xfrm>
            <a:off x="1659731" y="3125025"/>
            <a:ext cx="1791600" cy="332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2F2F2"/>
              </a:buClr>
              <a:buSzPts val="1200"/>
              <a:buFont typeface="Proxima Nova"/>
              <a:buNone/>
              <a:defRPr b="1" sz="1200">
                <a:solidFill>
                  <a:srgbClr val="F2F2F2"/>
                </a:solidFill>
                <a:latin typeface="Proxima Nova"/>
                <a:ea typeface="Proxima Nova"/>
                <a:cs typeface="Proxima Nova"/>
                <a:sym typeface="Proxima Nov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6">
  <p:cSld name="Title Slide 6">
    <p:spTree>
      <p:nvGrpSpPr>
        <p:cNvPr id="82" name="Shape 82"/>
        <p:cNvGrpSpPr/>
        <p:nvPr/>
      </p:nvGrpSpPr>
      <p:grpSpPr>
        <a:xfrm>
          <a:off x="0" y="0"/>
          <a:ext cx="0" cy="0"/>
          <a:chOff x="0" y="0"/>
          <a:chExt cx="0" cy="0"/>
        </a:xfrm>
      </p:grpSpPr>
      <p:pic>
        <p:nvPicPr>
          <p:cNvPr id="83" name="Google Shape;83;p15"/>
          <p:cNvPicPr preferRelativeResize="0"/>
          <p:nvPr/>
        </p:nvPicPr>
        <p:blipFill rotWithShape="1">
          <a:blip r:embed="rId2">
            <a:alphaModFix/>
          </a:blip>
          <a:srcRect b="0" l="0" r="0" t="0"/>
          <a:stretch/>
        </p:blipFill>
        <p:spPr>
          <a:xfrm>
            <a:off x="2569552" y="-1721"/>
            <a:ext cx="6574449" cy="5145219"/>
          </a:xfrm>
          <a:prstGeom prst="rect">
            <a:avLst/>
          </a:prstGeom>
          <a:noFill/>
          <a:ln>
            <a:noFill/>
          </a:ln>
        </p:spPr>
      </p:pic>
      <p:pic>
        <p:nvPicPr>
          <p:cNvPr id="84" name="Google Shape;84;p15"/>
          <p:cNvPicPr preferRelativeResize="0"/>
          <p:nvPr/>
        </p:nvPicPr>
        <p:blipFill rotWithShape="1">
          <a:blip r:embed="rId3">
            <a:alphaModFix/>
          </a:blip>
          <a:srcRect b="0" l="0" r="0" t="0"/>
          <a:stretch/>
        </p:blipFill>
        <p:spPr>
          <a:xfrm>
            <a:off x="961871" y="965454"/>
            <a:ext cx="3214688" cy="3214688"/>
          </a:xfrm>
          <a:prstGeom prst="rect">
            <a:avLst/>
          </a:prstGeom>
          <a:noFill/>
          <a:ln>
            <a:noFill/>
          </a:ln>
        </p:spPr>
      </p:pic>
      <p:sp>
        <p:nvSpPr>
          <p:cNvPr id="85" name="Google Shape;85;p15"/>
          <p:cNvSpPr txBox="1"/>
          <p:nvPr>
            <p:ph type="ctrTitle"/>
          </p:nvPr>
        </p:nvSpPr>
        <p:spPr>
          <a:xfrm>
            <a:off x="1659731" y="1693368"/>
            <a:ext cx="1858800" cy="13293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lt1"/>
              </a:buClr>
              <a:buSzPts val="2600"/>
              <a:buFont typeface="Proxima Nova Extrabold"/>
              <a:buNone/>
              <a:defRPr b="0" i="0" sz="2600" u="none" cap="none" strike="noStrik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86" name="Google Shape;86;p15"/>
          <p:cNvSpPr/>
          <p:nvPr/>
        </p:nvSpPr>
        <p:spPr>
          <a:xfrm>
            <a:off x="7650393" y="4627063"/>
            <a:ext cx="1168500" cy="2193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chemeClr val="lt1"/>
              </a:buClr>
              <a:buSzPts val="600"/>
              <a:buFont typeface="Proxima Nova"/>
              <a:buNone/>
            </a:pPr>
            <a:r>
              <a:rPr i="0" lang="en" sz="600" u="none" cap="none" strike="noStrike">
                <a:solidFill>
                  <a:schemeClr val="lt1"/>
                </a:solidFill>
                <a:latin typeface="Proxima Nova"/>
                <a:ea typeface="Proxima Nova"/>
                <a:cs typeface="Proxima Nova"/>
                <a:sym typeface="Proxima Nova"/>
              </a:rPr>
              <a:t>CONFIDENTIAL</a:t>
            </a:r>
            <a:endParaRPr sz="1100"/>
          </a:p>
          <a:p>
            <a:pPr indent="0" lvl="0" marL="0" marR="0" rtl="0" algn="r">
              <a:lnSpc>
                <a:spcPct val="120000"/>
              </a:lnSpc>
              <a:spcBef>
                <a:spcPts val="0"/>
              </a:spcBef>
              <a:spcAft>
                <a:spcPts val="0"/>
              </a:spcAft>
              <a:buClr>
                <a:schemeClr val="lt1"/>
              </a:buClr>
              <a:buSzPts val="600"/>
              <a:buFont typeface="Proxima Nova"/>
              <a:buNone/>
            </a:pPr>
            <a:r>
              <a:rPr i="0" lang="en" sz="600" u="none" cap="none" strike="noStrike">
                <a:solidFill>
                  <a:schemeClr val="lt1"/>
                </a:solidFill>
                <a:latin typeface="Proxima Nova"/>
                <a:ea typeface="Proxima Nova"/>
                <a:cs typeface="Proxima Nova"/>
                <a:sym typeface="Proxima Nova"/>
              </a:rPr>
              <a:t>©2022 Venn. All Rights Reserved.</a:t>
            </a:r>
            <a:endParaRPr i="0" sz="1400" u="none" cap="none" strike="noStrike">
              <a:solidFill>
                <a:schemeClr val="lt1"/>
              </a:solidFill>
              <a:latin typeface="Arial"/>
              <a:ea typeface="Arial"/>
              <a:cs typeface="Arial"/>
              <a:sym typeface="Arial"/>
            </a:endParaRPr>
          </a:p>
        </p:txBody>
      </p:sp>
      <p:pic>
        <p:nvPicPr>
          <p:cNvPr id="87" name="Google Shape;87;p15"/>
          <p:cNvPicPr preferRelativeResize="0"/>
          <p:nvPr/>
        </p:nvPicPr>
        <p:blipFill rotWithShape="1">
          <a:blip r:embed="rId4">
            <a:alphaModFix/>
          </a:blip>
          <a:srcRect b="0" l="0" r="0" t="0"/>
          <a:stretch/>
        </p:blipFill>
        <p:spPr>
          <a:xfrm>
            <a:off x="323850" y="320681"/>
            <a:ext cx="647700" cy="113853"/>
          </a:xfrm>
          <a:prstGeom prst="rect">
            <a:avLst/>
          </a:prstGeom>
          <a:noFill/>
          <a:ln>
            <a:noFill/>
          </a:ln>
        </p:spPr>
      </p:pic>
      <p:sp>
        <p:nvSpPr>
          <p:cNvPr id="88" name="Google Shape;88;p15"/>
          <p:cNvSpPr txBox="1"/>
          <p:nvPr>
            <p:ph idx="1" type="subTitle"/>
          </p:nvPr>
        </p:nvSpPr>
        <p:spPr>
          <a:xfrm>
            <a:off x="1659731" y="3125025"/>
            <a:ext cx="1791600" cy="332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2F2F2"/>
              </a:buClr>
              <a:buSzPts val="1200"/>
              <a:buFont typeface="Proxima Nova"/>
              <a:buNone/>
              <a:defRPr b="1" sz="1200">
                <a:solidFill>
                  <a:srgbClr val="F2F2F2"/>
                </a:solidFill>
                <a:latin typeface="Proxima Nova"/>
                <a:ea typeface="Proxima Nova"/>
                <a:cs typeface="Proxima Nova"/>
                <a:sym typeface="Proxima Nov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Mission pt1">
  <p:cSld name="Our Mission pt1">
    <p:spTree>
      <p:nvGrpSpPr>
        <p:cNvPr id="89" name="Shape 89"/>
        <p:cNvGrpSpPr/>
        <p:nvPr/>
      </p:nvGrpSpPr>
      <p:grpSpPr>
        <a:xfrm>
          <a:off x="0" y="0"/>
          <a:ext cx="0" cy="0"/>
          <a:chOff x="0" y="0"/>
          <a:chExt cx="0" cy="0"/>
        </a:xfrm>
      </p:grpSpPr>
      <p:sp>
        <p:nvSpPr>
          <p:cNvPr id="90" name="Google Shape;90;p16"/>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91" name="Google Shape;91;p16"/>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92" name="Google Shape;92;p16"/>
          <p:cNvSpPr/>
          <p:nvPr/>
        </p:nvSpPr>
        <p:spPr>
          <a:xfrm>
            <a:off x="3989784" y="0"/>
            <a:ext cx="5154300" cy="51435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pic>
        <p:nvPicPr>
          <p:cNvPr id="93" name="Google Shape;93;p16"/>
          <p:cNvPicPr preferRelativeResize="0"/>
          <p:nvPr/>
        </p:nvPicPr>
        <p:blipFill rotWithShape="1">
          <a:blip r:embed="rId2">
            <a:alphaModFix/>
          </a:blip>
          <a:srcRect b="0" l="0" r="0" t="0"/>
          <a:stretch/>
        </p:blipFill>
        <p:spPr>
          <a:xfrm>
            <a:off x="2222068" y="-64287"/>
            <a:ext cx="1464469" cy="1464469"/>
          </a:xfrm>
          <a:prstGeom prst="rect">
            <a:avLst/>
          </a:prstGeom>
          <a:noFill/>
          <a:ln>
            <a:noFill/>
          </a:ln>
        </p:spPr>
      </p:pic>
      <p:pic>
        <p:nvPicPr>
          <p:cNvPr id="94" name="Google Shape;94;p16"/>
          <p:cNvPicPr preferRelativeResize="0"/>
          <p:nvPr/>
        </p:nvPicPr>
        <p:blipFill rotWithShape="1">
          <a:blip r:embed="rId3">
            <a:alphaModFix/>
          </a:blip>
          <a:srcRect b="0" l="0" r="0" t="0"/>
          <a:stretch/>
        </p:blipFill>
        <p:spPr>
          <a:xfrm>
            <a:off x="2582454" y="1293098"/>
            <a:ext cx="3464719" cy="3850322"/>
          </a:xfrm>
          <a:prstGeom prst="rect">
            <a:avLst/>
          </a:prstGeom>
          <a:noFill/>
          <a:ln>
            <a:noFill/>
          </a:ln>
        </p:spPr>
      </p:pic>
      <p:grpSp>
        <p:nvGrpSpPr>
          <p:cNvPr id="95" name="Google Shape;95;p16"/>
          <p:cNvGrpSpPr/>
          <p:nvPr/>
        </p:nvGrpSpPr>
        <p:grpSpPr>
          <a:xfrm>
            <a:off x="5039549" y="573292"/>
            <a:ext cx="3643313" cy="4286250"/>
            <a:chOff x="6719399" y="764389"/>
            <a:chExt cx="4857750" cy="5715000"/>
          </a:xfrm>
        </p:grpSpPr>
        <p:pic>
          <p:nvPicPr>
            <p:cNvPr id="96" name="Google Shape;96;p16"/>
            <p:cNvPicPr preferRelativeResize="0"/>
            <p:nvPr/>
          </p:nvPicPr>
          <p:blipFill rotWithShape="1">
            <a:blip r:embed="rId4">
              <a:alphaModFix/>
            </a:blip>
            <a:srcRect b="0" l="0" r="0" t="0"/>
            <a:stretch/>
          </p:blipFill>
          <p:spPr>
            <a:xfrm>
              <a:off x="6719399" y="764389"/>
              <a:ext cx="4857750" cy="5715000"/>
            </a:xfrm>
            <a:prstGeom prst="rect">
              <a:avLst/>
            </a:prstGeom>
            <a:noFill/>
            <a:ln>
              <a:noFill/>
            </a:ln>
          </p:spPr>
        </p:pic>
        <p:sp>
          <p:nvSpPr>
            <p:cNvPr id="97" name="Google Shape;97;p16"/>
            <p:cNvSpPr/>
            <p:nvPr/>
          </p:nvSpPr>
          <p:spPr>
            <a:xfrm>
              <a:off x="7904399" y="1491488"/>
              <a:ext cx="2942700" cy="763500"/>
            </a:xfrm>
            <a:prstGeom prst="rect">
              <a:avLst/>
            </a:prstGeom>
            <a:noFill/>
            <a:ln>
              <a:noFill/>
            </a:ln>
          </p:spPr>
          <p:txBody>
            <a:bodyPr anchorCtr="0" anchor="t" bIns="0" lIns="0" spcFirstLastPara="1" rIns="0" wrap="square" tIns="0">
              <a:noAutofit/>
            </a:bodyPr>
            <a:lstStyle/>
            <a:p>
              <a:pPr indent="0" lvl="0" marL="0" marR="0" rtl="0" algn="l">
                <a:lnSpc>
                  <a:spcPct val="122000"/>
                </a:lnSpc>
                <a:spcBef>
                  <a:spcPts val="0"/>
                </a:spcBef>
                <a:spcAft>
                  <a:spcPts val="0"/>
                </a:spcAft>
                <a:buClr>
                  <a:schemeClr val="dk1"/>
                </a:buClr>
                <a:buSzPts val="1100"/>
                <a:buFont typeface="Proxima Nova"/>
                <a:buNone/>
              </a:pPr>
              <a:r>
                <a:rPr b="1" i="0" lang="en" sz="1100" u="none" cap="none" strike="noStrike">
                  <a:solidFill>
                    <a:schemeClr val="dk1"/>
                  </a:solidFill>
                  <a:latin typeface="Proxima Nova"/>
                  <a:ea typeface="Proxima Nova"/>
                  <a:cs typeface="Proxima Nova"/>
                  <a:sym typeface="Proxima Nova"/>
                </a:rPr>
                <a:t>Purpose-built technology for security-minded firms and regulated industries</a:t>
              </a:r>
              <a:endParaRPr b="1" i="0" sz="1400" u="none" cap="none" strike="noStrike">
                <a:solidFill>
                  <a:schemeClr val="dk1"/>
                </a:solidFill>
                <a:latin typeface="Arial"/>
                <a:ea typeface="Arial"/>
                <a:cs typeface="Arial"/>
                <a:sym typeface="Arial"/>
              </a:endParaRPr>
            </a:p>
          </p:txBody>
        </p:sp>
        <p:pic>
          <p:nvPicPr>
            <p:cNvPr id="98" name="Google Shape;98;p16"/>
            <p:cNvPicPr preferRelativeResize="0"/>
            <p:nvPr/>
          </p:nvPicPr>
          <p:blipFill rotWithShape="1">
            <a:blip r:embed="rId5">
              <a:alphaModFix/>
            </a:blip>
            <a:srcRect b="0" l="0" r="0" t="0"/>
            <a:stretch/>
          </p:blipFill>
          <p:spPr>
            <a:xfrm>
              <a:off x="7903669" y="2622595"/>
              <a:ext cx="1066800" cy="285452"/>
            </a:xfrm>
            <a:prstGeom prst="rect">
              <a:avLst/>
            </a:prstGeom>
            <a:noFill/>
            <a:ln>
              <a:noFill/>
            </a:ln>
          </p:spPr>
        </p:pic>
        <p:pic>
          <p:nvPicPr>
            <p:cNvPr id="99" name="Google Shape;99;p16"/>
            <p:cNvPicPr preferRelativeResize="0"/>
            <p:nvPr/>
          </p:nvPicPr>
          <p:blipFill rotWithShape="1">
            <a:blip r:embed="rId6">
              <a:alphaModFix/>
            </a:blip>
            <a:srcRect b="0" l="0" r="0" t="0"/>
            <a:stretch/>
          </p:blipFill>
          <p:spPr>
            <a:xfrm>
              <a:off x="9585981" y="2626997"/>
              <a:ext cx="1028440" cy="295275"/>
            </a:xfrm>
            <a:prstGeom prst="rect">
              <a:avLst/>
            </a:prstGeom>
            <a:noFill/>
            <a:ln>
              <a:noFill/>
            </a:ln>
          </p:spPr>
        </p:pic>
        <p:pic>
          <p:nvPicPr>
            <p:cNvPr id="100" name="Google Shape;100;p16"/>
            <p:cNvPicPr preferRelativeResize="0"/>
            <p:nvPr/>
          </p:nvPicPr>
          <p:blipFill rotWithShape="1">
            <a:blip r:embed="rId7">
              <a:alphaModFix/>
            </a:blip>
            <a:srcRect b="0" l="0" r="0" t="0"/>
            <a:stretch/>
          </p:blipFill>
          <p:spPr>
            <a:xfrm>
              <a:off x="7956152" y="3455195"/>
              <a:ext cx="961834" cy="104775"/>
            </a:xfrm>
            <a:prstGeom prst="rect">
              <a:avLst/>
            </a:prstGeom>
            <a:noFill/>
            <a:ln>
              <a:noFill/>
            </a:ln>
          </p:spPr>
        </p:pic>
        <p:pic>
          <p:nvPicPr>
            <p:cNvPr id="101" name="Google Shape;101;p16"/>
            <p:cNvPicPr preferRelativeResize="0"/>
            <p:nvPr/>
          </p:nvPicPr>
          <p:blipFill rotWithShape="1">
            <a:blip r:embed="rId8">
              <a:alphaModFix/>
            </a:blip>
            <a:srcRect b="0" l="0" r="0" t="0"/>
            <a:stretch/>
          </p:blipFill>
          <p:spPr>
            <a:xfrm>
              <a:off x="9607318" y="3411579"/>
              <a:ext cx="990523" cy="200025"/>
            </a:xfrm>
            <a:prstGeom prst="rect">
              <a:avLst/>
            </a:prstGeom>
            <a:noFill/>
            <a:ln>
              <a:noFill/>
            </a:ln>
          </p:spPr>
        </p:pic>
        <p:pic>
          <p:nvPicPr>
            <p:cNvPr id="102" name="Google Shape;102;p16"/>
            <p:cNvPicPr preferRelativeResize="0"/>
            <p:nvPr/>
          </p:nvPicPr>
          <p:blipFill rotWithShape="1">
            <a:blip r:embed="rId9">
              <a:alphaModFix/>
            </a:blip>
            <a:srcRect b="0" l="0" r="0" t="0"/>
            <a:stretch/>
          </p:blipFill>
          <p:spPr>
            <a:xfrm>
              <a:off x="7953677" y="4102477"/>
              <a:ext cx="962025" cy="313785"/>
            </a:xfrm>
            <a:prstGeom prst="rect">
              <a:avLst/>
            </a:prstGeom>
            <a:noFill/>
            <a:ln>
              <a:noFill/>
            </a:ln>
          </p:spPr>
        </p:pic>
        <p:pic>
          <p:nvPicPr>
            <p:cNvPr id="103" name="Google Shape;103;p16"/>
            <p:cNvPicPr preferRelativeResize="0"/>
            <p:nvPr/>
          </p:nvPicPr>
          <p:blipFill rotWithShape="1">
            <a:blip r:embed="rId10">
              <a:alphaModFix/>
            </a:blip>
            <a:srcRect b="0" l="0" r="0" t="0"/>
            <a:stretch/>
          </p:blipFill>
          <p:spPr>
            <a:xfrm>
              <a:off x="9621054" y="4084248"/>
              <a:ext cx="959795" cy="352425"/>
            </a:xfrm>
            <a:prstGeom prst="rect">
              <a:avLst/>
            </a:prstGeom>
            <a:noFill/>
            <a:ln>
              <a:noFill/>
            </a:ln>
          </p:spPr>
        </p:pic>
        <p:pic>
          <p:nvPicPr>
            <p:cNvPr id="104" name="Google Shape;104;p16"/>
            <p:cNvPicPr preferRelativeResize="0"/>
            <p:nvPr/>
          </p:nvPicPr>
          <p:blipFill rotWithShape="1">
            <a:blip r:embed="rId11">
              <a:alphaModFix/>
            </a:blip>
            <a:srcRect b="0" l="0" r="0" t="0"/>
            <a:stretch/>
          </p:blipFill>
          <p:spPr>
            <a:xfrm>
              <a:off x="8004452" y="4949792"/>
              <a:ext cx="865238" cy="314325"/>
            </a:xfrm>
            <a:prstGeom prst="rect">
              <a:avLst/>
            </a:prstGeom>
            <a:noFill/>
            <a:ln>
              <a:noFill/>
            </a:ln>
          </p:spPr>
        </p:pic>
        <p:pic>
          <p:nvPicPr>
            <p:cNvPr id="105" name="Google Shape;105;p16"/>
            <p:cNvPicPr preferRelativeResize="0"/>
            <p:nvPr/>
          </p:nvPicPr>
          <p:blipFill rotWithShape="1">
            <a:blip r:embed="rId12">
              <a:alphaModFix/>
            </a:blip>
            <a:srcRect b="0" l="0" r="0" t="0"/>
            <a:stretch/>
          </p:blipFill>
          <p:spPr>
            <a:xfrm>
              <a:off x="9637260" y="4921216"/>
              <a:ext cx="960581" cy="371475"/>
            </a:xfrm>
            <a:prstGeom prst="rect">
              <a:avLst/>
            </a:prstGeom>
            <a:noFill/>
            <a:ln>
              <a:noFill/>
            </a:ln>
          </p:spPr>
        </p:pic>
      </p:grpSp>
      <p:sp>
        <p:nvSpPr>
          <p:cNvPr id="106" name="Google Shape;106;p16"/>
          <p:cNvSpPr txBox="1"/>
          <p:nvPr/>
        </p:nvSpPr>
        <p:spPr>
          <a:xfrm>
            <a:off x="971550" y="1718075"/>
            <a:ext cx="1546200" cy="7896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2600"/>
              <a:buFont typeface="Proxima Nova Extrabold"/>
              <a:buNone/>
            </a:pPr>
            <a:r>
              <a:rPr b="1" i="0" lang="en" sz="2600" u="none" cap="none" strike="noStrike">
                <a:solidFill>
                  <a:srgbClr val="000000"/>
                </a:solidFill>
                <a:latin typeface="Proxima Nova Extrabold"/>
                <a:ea typeface="Proxima Nova Extrabold"/>
                <a:cs typeface="Proxima Nova Extrabold"/>
                <a:sym typeface="Proxima Nova Extrabold"/>
              </a:rPr>
              <a:t>Our</a:t>
            </a:r>
            <a:endParaRPr b="1" i="0" sz="2600" u="none" cap="none" strike="noStrike">
              <a:solidFill>
                <a:srgbClr val="000000"/>
              </a:solidFill>
              <a:latin typeface="Proxima Nova Extrabold"/>
              <a:ea typeface="Proxima Nova Extrabold"/>
              <a:cs typeface="Proxima Nova Extrabold"/>
              <a:sym typeface="Proxima Nova Extrabold"/>
            </a:endParaRPr>
          </a:p>
          <a:p>
            <a:pPr indent="0" lvl="0" marL="0" marR="0" rtl="0" algn="l">
              <a:lnSpc>
                <a:spcPct val="90000"/>
              </a:lnSpc>
              <a:spcBef>
                <a:spcPts val="0"/>
              </a:spcBef>
              <a:spcAft>
                <a:spcPts val="0"/>
              </a:spcAft>
              <a:buClr>
                <a:srgbClr val="006BFF"/>
              </a:buClr>
              <a:buSzPts val="2600"/>
              <a:buFont typeface="Proxima Nova Extrabold"/>
              <a:buNone/>
            </a:pPr>
            <a:r>
              <a:rPr b="1" i="0" lang="en" sz="2600" u="none" cap="none" strike="noStrike">
                <a:solidFill>
                  <a:srgbClr val="006BFF"/>
                </a:solidFill>
                <a:latin typeface="Proxima Nova Extrabold"/>
                <a:ea typeface="Proxima Nova Extrabold"/>
                <a:cs typeface="Proxima Nova Extrabold"/>
                <a:sym typeface="Proxima Nova Extrabold"/>
              </a:rPr>
              <a:t>Mission</a:t>
            </a:r>
            <a:endParaRPr sz="1400">
              <a:solidFill>
                <a:schemeClr val="dk1"/>
              </a:solidFill>
              <a:latin typeface="Proxima Nova"/>
              <a:ea typeface="Proxima Nova"/>
              <a:cs typeface="Proxima Nova"/>
              <a:sym typeface="Proxima Nova"/>
            </a:endParaRPr>
          </a:p>
        </p:txBody>
      </p:sp>
      <p:sp>
        <p:nvSpPr>
          <p:cNvPr id="107" name="Google Shape;107;p16"/>
          <p:cNvSpPr txBox="1"/>
          <p:nvPr/>
        </p:nvSpPr>
        <p:spPr>
          <a:xfrm>
            <a:off x="971551" y="2598708"/>
            <a:ext cx="1464000" cy="858300"/>
          </a:xfrm>
          <a:prstGeom prst="rect">
            <a:avLst/>
          </a:prstGeom>
          <a:noFill/>
          <a:ln>
            <a:noFill/>
          </a:ln>
        </p:spPr>
        <p:txBody>
          <a:bodyPr anchorCtr="0" anchor="t" bIns="34275" lIns="68575" spcFirstLastPara="1" rIns="68575" wrap="square" tIns="34275">
            <a:spAutoFit/>
          </a:bodyPr>
          <a:lstStyle/>
          <a:p>
            <a:pPr indent="0" lvl="0" marL="0" marR="0" rtl="0" algn="l">
              <a:lnSpc>
                <a:spcPct val="122000"/>
              </a:lnSpc>
              <a:spcBef>
                <a:spcPts val="0"/>
              </a:spcBef>
              <a:spcAft>
                <a:spcPts val="0"/>
              </a:spcAft>
              <a:buClr>
                <a:schemeClr val="dk2"/>
              </a:buClr>
              <a:buSzPts val="1100"/>
              <a:buFont typeface="Proxima Nova"/>
              <a:buNone/>
            </a:pPr>
            <a:r>
              <a:rPr b="0" i="0" lang="en" sz="1100" u="none" cap="none" strike="noStrike">
                <a:solidFill>
                  <a:schemeClr val="dk2"/>
                </a:solidFill>
                <a:latin typeface="Proxima Nova"/>
                <a:ea typeface="Proxima Nova"/>
                <a:cs typeface="Proxima Nova"/>
                <a:sym typeface="Proxima Nova"/>
              </a:rPr>
              <a:t>To help organizations safely empower their people to work better and live better</a:t>
            </a:r>
            <a:endParaRPr b="0" i="0" sz="1400" u="none" cap="none" strike="noStrike">
              <a:solidFill>
                <a:schemeClr val="dk2"/>
              </a:solidFill>
              <a:latin typeface="Arial"/>
              <a:ea typeface="Arial"/>
              <a:cs typeface="Arial"/>
              <a:sym typeface="Arial"/>
            </a:endParaRPr>
          </a:p>
        </p:txBody>
      </p:sp>
      <p:pic>
        <p:nvPicPr>
          <p:cNvPr id="108" name="Google Shape;108;p16"/>
          <p:cNvPicPr preferRelativeResize="0"/>
          <p:nvPr/>
        </p:nvPicPr>
        <p:blipFill rotWithShape="1">
          <a:blip r:embed="rId13">
            <a:alphaModFix/>
          </a:blip>
          <a:srcRect b="0" l="0" r="0" t="0"/>
          <a:stretch/>
        </p:blipFill>
        <p:spPr>
          <a:xfrm>
            <a:off x="323850" y="320681"/>
            <a:ext cx="647700" cy="1138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500"/>
                                        <p:tgtEl>
                                          <p:spTgt spid="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Mission pt2">
  <p:cSld name="Our Mission pt2">
    <p:spTree>
      <p:nvGrpSpPr>
        <p:cNvPr id="109" name="Shape 109"/>
        <p:cNvGrpSpPr/>
        <p:nvPr/>
      </p:nvGrpSpPr>
      <p:grpSpPr>
        <a:xfrm>
          <a:off x="0" y="0"/>
          <a:ext cx="0" cy="0"/>
          <a:chOff x="0" y="0"/>
          <a:chExt cx="0" cy="0"/>
        </a:xfrm>
      </p:grpSpPr>
      <p:sp>
        <p:nvSpPr>
          <p:cNvPr id="110" name="Google Shape;110;p17"/>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111" name="Google Shape;111;p17"/>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112" name="Google Shape;112;p17"/>
          <p:cNvSpPr/>
          <p:nvPr/>
        </p:nvSpPr>
        <p:spPr>
          <a:xfrm>
            <a:off x="3989784" y="0"/>
            <a:ext cx="5154300" cy="51435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pic>
        <p:nvPicPr>
          <p:cNvPr id="113" name="Google Shape;113;p17"/>
          <p:cNvPicPr preferRelativeResize="0"/>
          <p:nvPr/>
        </p:nvPicPr>
        <p:blipFill rotWithShape="1">
          <a:blip r:embed="rId2">
            <a:alphaModFix/>
          </a:blip>
          <a:srcRect b="0" l="0" r="0" t="0"/>
          <a:stretch/>
        </p:blipFill>
        <p:spPr>
          <a:xfrm>
            <a:off x="2222068" y="-64287"/>
            <a:ext cx="1464469" cy="1464469"/>
          </a:xfrm>
          <a:prstGeom prst="rect">
            <a:avLst/>
          </a:prstGeom>
          <a:noFill/>
          <a:ln>
            <a:noFill/>
          </a:ln>
        </p:spPr>
      </p:pic>
      <p:pic>
        <p:nvPicPr>
          <p:cNvPr id="114" name="Google Shape;114;p17"/>
          <p:cNvPicPr preferRelativeResize="0"/>
          <p:nvPr/>
        </p:nvPicPr>
        <p:blipFill rotWithShape="1">
          <a:blip r:embed="rId3">
            <a:alphaModFix/>
          </a:blip>
          <a:srcRect b="0" l="0" r="0" t="0"/>
          <a:stretch/>
        </p:blipFill>
        <p:spPr>
          <a:xfrm>
            <a:off x="2582454" y="1293098"/>
            <a:ext cx="3464719" cy="3850322"/>
          </a:xfrm>
          <a:prstGeom prst="rect">
            <a:avLst/>
          </a:prstGeom>
          <a:noFill/>
          <a:ln>
            <a:noFill/>
          </a:ln>
        </p:spPr>
      </p:pic>
      <p:grpSp>
        <p:nvGrpSpPr>
          <p:cNvPr id="115" name="Google Shape;115;p17"/>
          <p:cNvGrpSpPr/>
          <p:nvPr/>
        </p:nvGrpSpPr>
        <p:grpSpPr>
          <a:xfrm>
            <a:off x="4100645" y="570273"/>
            <a:ext cx="2450306" cy="1957388"/>
            <a:chOff x="5467526" y="760364"/>
            <a:chExt cx="3267075" cy="2609850"/>
          </a:xfrm>
        </p:grpSpPr>
        <p:pic>
          <p:nvPicPr>
            <p:cNvPr id="116" name="Google Shape;116;p17"/>
            <p:cNvPicPr preferRelativeResize="0"/>
            <p:nvPr/>
          </p:nvPicPr>
          <p:blipFill rotWithShape="1">
            <a:blip r:embed="rId4">
              <a:alphaModFix/>
            </a:blip>
            <a:srcRect b="0" l="0" r="0" t="0"/>
            <a:stretch/>
          </p:blipFill>
          <p:spPr>
            <a:xfrm>
              <a:off x="5467526" y="760364"/>
              <a:ext cx="3267075" cy="2609850"/>
            </a:xfrm>
            <a:prstGeom prst="rect">
              <a:avLst/>
            </a:prstGeom>
            <a:noFill/>
            <a:ln>
              <a:noFill/>
            </a:ln>
          </p:spPr>
        </p:pic>
        <p:sp>
          <p:nvSpPr>
            <p:cNvPr id="117" name="Google Shape;117;p17"/>
            <p:cNvSpPr/>
            <p:nvPr/>
          </p:nvSpPr>
          <p:spPr>
            <a:xfrm>
              <a:off x="6725369" y="1366194"/>
              <a:ext cx="1135500" cy="43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chemeClr val="dk1"/>
                </a:buClr>
                <a:buSzPts val="1100"/>
                <a:buFont typeface="Proxima Nova"/>
                <a:buNone/>
              </a:pPr>
              <a:r>
                <a:rPr b="1" i="0" lang="en" sz="1100" u="none" cap="none" strike="noStrike">
                  <a:solidFill>
                    <a:schemeClr val="dk1"/>
                  </a:solidFill>
                  <a:latin typeface="Proxima Nova"/>
                  <a:ea typeface="Proxima Nova"/>
                  <a:cs typeface="Proxima Nova"/>
                  <a:sym typeface="Proxima Nova"/>
                </a:rPr>
                <a:t>Number of employees</a:t>
              </a:r>
              <a:endParaRPr b="1" i="0" sz="1400" u="none" cap="none" strike="noStrike">
                <a:solidFill>
                  <a:schemeClr val="dk1"/>
                </a:solidFill>
                <a:latin typeface="Arial"/>
                <a:ea typeface="Arial"/>
                <a:cs typeface="Arial"/>
                <a:sym typeface="Arial"/>
              </a:endParaRPr>
            </a:p>
          </p:txBody>
        </p:sp>
        <p:sp>
          <p:nvSpPr>
            <p:cNvPr id="118" name="Google Shape;118;p17"/>
            <p:cNvSpPr/>
            <p:nvPr/>
          </p:nvSpPr>
          <p:spPr>
            <a:xfrm>
              <a:off x="6742502" y="1980346"/>
              <a:ext cx="1101300" cy="471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dk1"/>
                </a:buClr>
                <a:buSzPts val="2600"/>
                <a:buFont typeface="Proxima Nova Extrabold"/>
                <a:buNone/>
              </a:pPr>
              <a:r>
                <a:rPr i="0" lang="en" sz="2600" u="none" cap="none" strike="noStrike">
                  <a:solidFill>
                    <a:schemeClr val="dk1"/>
                  </a:solidFill>
                  <a:latin typeface="Proxima Nova Extrabold"/>
                  <a:ea typeface="Proxima Nova Extrabold"/>
                  <a:cs typeface="Proxima Nova Extrabold"/>
                  <a:sym typeface="Proxima Nova Extrabold"/>
                </a:rPr>
                <a:t>200</a:t>
              </a:r>
              <a:endParaRPr i="0" sz="1400" u="none" cap="none" strike="noStrike">
                <a:solidFill>
                  <a:srgbClr val="006BFF"/>
                </a:solidFill>
                <a:latin typeface="Arial"/>
                <a:ea typeface="Arial"/>
                <a:cs typeface="Arial"/>
                <a:sym typeface="Arial"/>
              </a:endParaRPr>
            </a:p>
          </p:txBody>
        </p:sp>
      </p:grpSp>
      <p:grpSp>
        <p:nvGrpSpPr>
          <p:cNvPr id="119" name="Google Shape;119;p17"/>
          <p:cNvGrpSpPr/>
          <p:nvPr/>
        </p:nvGrpSpPr>
        <p:grpSpPr>
          <a:xfrm>
            <a:off x="6228615" y="574340"/>
            <a:ext cx="2450306" cy="1957388"/>
            <a:chOff x="8304820" y="765787"/>
            <a:chExt cx="3267075" cy="2609850"/>
          </a:xfrm>
        </p:grpSpPr>
        <p:pic>
          <p:nvPicPr>
            <p:cNvPr id="120" name="Google Shape;120;p17"/>
            <p:cNvPicPr preferRelativeResize="0"/>
            <p:nvPr/>
          </p:nvPicPr>
          <p:blipFill rotWithShape="1">
            <a:blip r:embed="rId5">
              <a:alphaModFix/>
            </a:blip>
            <a:srcRect b="0" l="0" r="0" t="0"/>
            <a:stretch/>
          </p:blipFill>
          <p:spPr>
            <a:xfrm>
              <a:off x="8304820" y="765787"/>
              <a:ext cx="3267075" cy="2609850"/>
            </a:xfrm>
            <a:prstGeom prst="rect">
              <a:avLst/>
            </a:prstGeom>
            <a:noFill/>
            <a:ln>
              <a:noFill/>
            </a:ln>
          </p:spPr>
        </p:pic>
        <p:sp>
          <p:nvSpPr>
            <p:cNvPr id="121" name="Google Shape;121;p17"/>
            <p:cNvSpPr/>
            <p:nvPr/>
          </p:nvSpPr>
          <p:spPr>
            <a:xfrm>
              <a:off x="9575847" y="1366194"/>
              <a:ext cx="1135500" cy="43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chemeClr val="lt1"/>
                </a:buClr>
                <a:buSzPts val="1100"/>
                <a:buFont typeface="Proxima Nova"/>
                <a:buNone/>
              </a:pPr>
              <a:r>
                <a:rPr b="1" i="0" lang="en" sz="1100" u="none" cap="none" strike="noStrike">
                  <a:solidFill>
                    <a:schemeClr val="lt1"/>
                  </a:solidFill>
                  <a:latin typeface="Proxima Nova"/>
                  <a:ea typeface="Proxima Nova"/>
                  <a:cs typeface="Proxima Nova"/>
                  <a:sym typeface="Proxima Nova"/>
                </a:rPr>
                <a:t>Institutional capital</a:t>
              </a:r>
              <a:endParaRPr b="1" i="0" sz="1400" u="none" cap="none" strike="noStrike">
                <a:solidFill>
                  <a:schemeClr val="lt1"/>
                </a:solidFill>
                <a:latin typeface="Arial"/>
                <a:ea typeface="Arial"/>
                <a:cs typeface="Arial"/>
                <a:sym typeface="Arial"/>
              </a:endParaRPr>
            </a:p>
          </p:txBody>
        </p:sp>
        <p:sp>
          <p:nvSpPr>
            <p:cNvPr id="122" name="Google Shape;122;p17"/>
            <p:cNvSpPr/>
            <p:nvPr/>
          </p:nvSpPr>
          <p:spPr>
            <a:xfrm>
              <a:off x="9150578" y="1980346"/>
              <a:ext cx="1986000" cy="471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lt1"/>
                </a:buClr>
                <a:buSzPts val="2600"/>
                <a:buFont typeface="Proxima Nova Extrabold"/>
                <a:buNone/>
              </a:pPr>
              <a:r>
                <a:rPr i="0" lang="en" sz="2600" u="none" cap="none" strike="noStrike">
                  <a:solidFill>
                    <a:schemeClr val="lt1"/>
                  </a:solidFill>
                  <a:latin typeface="Proxima Nova Extrabold"/>
                  <a:ea typeface="Proxima Nova Extrabold"/>
                  <a:cs typeface="Proxima Nova Extrabold"/>
                  <a:sym typeface="Proxima Nova Extrabold"/>
                </a:rPr>
                <a:t>$28MM</a:t>
              </a:r>
              <a:endParaRPr i="0" sz="1400" u="none" cap="none" strike="noStrike">
                <a:solidFill>
                  <a:schemeClr val="lt1"/>
                </a:solidFill>
                <a:latin typeface="Arial"/>
                <a:ea typeface="Arial"/>
                <a:cs typeface="Arial"/>
                <a:sym typeface="Arial"/>
              </a:endParaRPr>
            </a:p>
          </p:txBody>
        </p:sp>
      </p:grpSp>
      <p:grpSp>
        <p:nvGrpSpPr>
          <p:cNvPr id="123" name="Google Shape;123;p17"/>
          <p:cNvGrpSpPr/>
          <p:nvPr/>
        </p:nvGrpSpPr>
        <p:grpSpPr>
          <a:xfrm>
            <a:off x="6233378" y="2207781"/>
            <a:ext cx="2450306" cy="2650331"/>
            <a:chOff x="8311171" y="2943708"/>
            <a:chExt cx="3267075" cy="3533775"/>
          </a:xfrm>
        </p:grpSpPr>
        <p:pic>
          <p:nvPicPr>
            <p:cNvPr id="124" name="Google Shape;124;p17"/>
            <p:cNvPicPr preferRelativeResize="0"/>
            <p:nvPr/>
          </p:nvPicPr>
          <p:blipFill rotWithShape="1">
            <a:blip r:embed="rId6">
              <a:alphaModFix/>
            </a:blip>
            <a:srcRect b="0" l="0" r="0" t="0"/>
            <a:stretch/>
          </p:blipFill>
          <p:spPr>
            <a:xfrm>
              <a:off x="8311171" y="2943708"/>
              <a:ext cx="3267075" cy="3533775"/>
            </a:xfrm>
            <a:prstGeom prst="rect">
              <a:avLst/>
            </a:prstGeom>
            <a:noFill/>
            <a:ln>
              <a:noFill/>
            </a:ln>
          </p:spPr>
        </p:pic>
        <p:pic>
          <p:nvPicPr>
            <p:cNvPr id="125" name="Google Shape;125;p17"/>
            <p:cNvPicPr preferRelativeResize="0"/>
            <p:nvPr/>
          </p:nvPicPr>
          <p:blipFill rotWithShape="1">
            <a:blip r:embed="rId7">
              <a:alphaModFix/>
            </a:blip>
            <a:srcRect b="0" l="0" r="0" t="0"/>
            <a:stretch/>
          </p:blipFill>
          <p:spPr>
            <a:xfrm>
              <a:off x="9811340" y="3650974"/>
              <a:ext cx="638175" cy="609600"/>
            </a:xfrm>
            <a:prstGeom prst="rect">
              <a:avLst/>
            </a:prstGeom>
            <a:noFill/>
            <a:ln>
              <a:noFill/>
            </a:ln>
          </p:spPr>
        </p:pic>
        <p:pic>
          <p:nvPicPr>
            <p:cNvPr id="126" name="Google Shape;126;p17"/>
            <p:cNvPicPr preferRelativeResize="0"/>
            <p:nvPr/>
          </p:nvPicPr>
          <p:blipFill rotWithShape="1">
            <a:blip r:embed="rId8">
              <a:alphaModFix/>
            </a:blip>
            <a:srcRect b="0" l="0" r="0" t="0"/>
            <a:stretch/>
          </p:blipFill>
          <p:spPr>
            <a:xfrm>
              <a:off x="9526863" y="4505368"/>
              <a:ext cx="1207128" cy="238125"/>
            </a:xfrm>
            <a:prstGeom prst="rect">
              <a:avLst/>
            </a:prstGeom>
            <a:noFill/>
            <a:ln>
              <a:noFill/>
            </a:ln>
          </p:spPr>
        </p:pic>
        <p:pic>
          <p:nvPicPr>
            <p:cNvPr id="127" name="Google Shape;127;p17"/>
            <p:cNvPicPr preferRelativeResize="0"/>
            <p:nvPr/>
          </p:nvPicPr>
          <p:blipFill rotWithShape="1">
            <a:blip r:embed="rId9">
              <a:alphaModFix/>
            </a:blip>
            <a:srcRect b="0" l="0" r="0" t="0"/>
            <a:stretch/>
          </p:blipFill>
          <p:spPr>
            <a:xfrm>
              <a:off x="9774046" y="5179490"/>
              <a:ext cx="712763" cy="180975"/>
            </a:xfrm>
            <a:prstGeom prst="rect">
              <a:avLst/>
            </a:prstGeom>
            <a:noFill/>
            <a:ln>
              <a:noFill/>
            </a:ln>
          </p:spPr>
        </p:pic>
      </p:grpSp>
      <p:sp>
        <p:nvSpPr>
          <p:cNvPr id="128" name="Google Shape;128;p17"/>
          <p:cNvSpPr txBox="1"/>
          <p:nvPr/>
        </p:nvSpPr>
        <p:spPr>
          <a:xfrm>
            <a:off x="971550" y="1718075"/>
            <a:ext cx="1530600" cy="7896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2600"/>
              <a:buFont typeface="Proxima Nova Extrabold"/>
              <a:buNone/>
            </a:pPr>
            <a:r>
              <a:rPr b="0" i="0" lang="en" sz="2600" u="none" cap="none" strike="noStrike">
                <a:solidFill>
                  <a:srgbClr val="000000"/>
                </a:solidFill>
                <a:latin typeface="Proxima Nova Extrabold"/>
                <a:ea typeface="Proxima Nova Extrabold"/>
                <a:cs typeface="Proxima Nova Extrabold"/>
                <a:sym typeface="Proxima Nova Extrabold"/>
              </a:rPr>
              <a:t>Our</a:t>
            </a:r>
            <a:endParaRPr b="0" i="0" sz="2600" u="none" cap="none" strike="noStrike">
              <a:solidFill>
                <a:srgbClr val="000000"/>
              </a:solidFill>
              <a:latin typeface="Proxima Nova Extrabold"/>
              <a:ea typeface="Proxima Nova Extrabold"/>
              <a:cs typeface="Proxima Nova Extrabold"/>
              <a:sym typeface="Proxima Nova Extrabold"/>
            </a:endParaRPr>
          </a:p>
          <a:p>
            <a:pPr indent="0" lvl="0" marL="0" marR="0" rtl="0" algn="l">
              <a:lnSpc>
                <a:spcPct val="90000"/>
              </a:lnSpc>
              <a:spcBef>
                <a:spcPts val="0"/>
              </a:spcBef>
              <a:spcAft>
                <a:spcPts val="0"/>
              </a:spcAft>
              <a:buClr>
                <a:srgbClr val="006BFF"/>
              </a:buClr>
              <a:buSzPts val="2600"/>
              <a:buFont typeface="Proxima Nova Extrabold"/>
              <a:buNone/>
            </a:pPr>
            <a:r>
              <a:rPr b="0" i="0" lang="en" sz="2600" u="none" cap="none" strike="noStrike">
                <a:solidFill>
                  <a:srgbClr val="006BFF"/>
                </a:solidFill>
                <a:latin typeface="Proxima Nova Extrabold"/>
                <a:ea typeface="Proxima Nova Extrabold"/>
                <a:cs typeface="Proxima Nova Extrabold"/>
                <a:sym typeface="Proxima Nova Extrabold"/>
              </a:rPr>
              <a:t>Mission</a:t>
            </a:r>
            <a:endParaRPr b="0" sz="1400">
              <a:solidFill>
                <a:schemeClr val="dk1"/>
              </a:solidFill>
              <a:latin typeface="Proxima Nova"/>
              <a:ea typeface="Proxima Nova"/>
              <a:cs typeface="Proxima Nova"/>
              <a:sym typeface="Proxima Nova"/>
            </a:endParaRPr>
          </a:p>
        </p:txBody>
      </p:sp>
      <p:sp>
        <p:nvSpPr>
          <p:cNvPr id="129" name="Google Shape;129;p17"/>
          <p:cNvSpPr txBox="1"/>
          <p:nvPr/>
        </p:nvSpPr>
        <p:spPr>
          <a:xfrm>
            <a:off x="971551" y="2598708"/>
            <a:ext cx="1464000" cy="858300"/>
          </a:xfrm>
          <a:prstGeom prst="rect">
            <a:avLst/>
          </a:prstGeom>
          <a:noFill/>
          <a:ln>
            <a:noFill/>
          </a:ln>
        </p:spPr>
        <p:txBody>
          <a:bodyPr anchorCtr="0" anchor="t" bIns="34275" lIns="68575" spcFirstLastPara="1" rIns="68575" wrap="square" tIns="34275">
            <a:spAutoFit/>
          </a:bodyPr>
          <a:lstStyle/>
          <a:p>
            <a:pPr indent="0" lvl="0" marL="0" marR="0" rtl="0" algn="l">
              <a:lnSpc>
                <a:spcPct val="122000"/>
              </a:lnSpc>
              <a:spcBef>
                <a:spcPts val="0"/>
              </a:spcBef>
              <a:spcAft>
                <a:spcPts val="0"/>
              </a:spcAft>
              <a:buClr>
                <a:schemeClr val="dk2"/>
              </a:buClr>
              <a:buSzPts val="1100"/>
              <a:buFont typeface="Proxima Nova"/>
              <a:buNone/>
            </a:pPr>
            <a:r>
              <a:rPr b="0" i="0" lang="en" sz="1100" u="none" cap="none" strike="noStrike">
                <a:solidFill>
                  <a:schemeClr val="dk2"/>
                </a:solidFill>
                <a:latin typeface="Proxima Nova"/>
                <a:ea typeface="Proxima Nova"/>
                <a:cs typeface="Proxima Nova"/>
                <a:sym typeface="Proxima Nova"/>
              </a:rPr>
              <a:t>To help organizations safely empower their people to work better and live better</a:t>
            </a:r>
            <a:endParaRPr b="0" i="0" sz="1400" u="none" cap="none" strike="noStrike">
              <a:solidFill>
                <a:schemeClr val="dk2"/>
              </a:solidFill>
              <a:latin typeface="Arial"/>
              <a:ea typeface="Arial"/>
              <a:cs typeface="Arial"/>
              <a:sym typeface="Arial"/>
            </a:endParaRPr>
          </a:p>
        </p:txBody>
      </p:sp>
      <p:pic>
        <p:nvPicPr>
          <p:cNvPr id="130" name="Google Shape;130;p17"/>
          <p:cNvPicPr preferRelativeResize="0"/>
          <p:nvPr/>
        </p:nvPicPr>
        <p:blipFill rotWithShape="1">
          <a:blip r:embed="rId10">
            <a:alphaModFix/>
          </a:blip>
          <a:srcRect b="0" l="0" r="0" t="0"/>
          <a:stretch/>
        </p:blipFill>
        <p:spPr>
          <a:xfrm>
            <a:off x="323850" y="320681"/>
            <a:ext cx="647700" cy="1138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500"/>
                                        <p:tgtEl>
                                          <p:spTgt spid="1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500"/>
                                        <p:tgtEl>
                                          <p:spTgt spid="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DA: Under the hood">
  <p:cSld name="VDA: Under the hood">
    <p:spTree>
      <p:nvGrpSpPr>
        <p:cNvPr id="131" name="Shape 131"/>
        <p:cNvGrpSpPr/>
        <p:nvPr/>
      </p:nvGrpSpPr>
      <p:grpSpPr>
        <a:xfrm>
          <a:off x="0" y="0"/>
          <a:ext cx="0" cy="0"/>
          <a:chOff x="0" y="0"/>
          <a:chExt cx="0" cy="0"/>
        </a:xfrm>
      </p:grpSpPr>
      <p:sp>
        <p:nvSpPr>
          <p:cNvPr id="132" name="Google Shape;132;p18"/>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133" name="Google Shape;133;p18"/>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grpSp>
        <p:nvGrpSpPr>
          <p:cNvPr id="134" name="Google Shape;134;p18"/>
          <p:cNvGrpSpPr/>
          <p:nvPr/>
        </p:nvGrpSpPr>
        <p:grpSpPr>
          <a:xfrm>
            <a:off x="685798" y="3527910"/>
            <a:ext cx="1793081" cy="1200150"/>
            <a:chOff x="914398" y="4703880"/>
            <a:chExt cx="2390775" cy="1600200"/>
          </a:xfrm>
        </p:grpSpPr>
        <p:pic>
          <p:nvPicPr>
            <p:cNvPr id="135" name="Google Shape;135;p18"/>
            <p:cNvPicPr preferRelativeResize="0"/>
            <p:nvPr/>
          </p:nvPicPr>
          <p:blipFill rotWithShape="1">
            <a:blip r:embed="rId2">
              <a:alphaModFix/>
            </a:blip>
            <a:srcRect b="0" l="0" r="0" t="0"/>
            <a:stretch/>
          </p:blipFill>
          <p:spPr>
            <a:xfrm>
              <a:off x="914398" y="4703880"/>
              <a:ext cx="2390775" cy="1600200"/>
            </a:xfrm>
            <a:prstGeom prst="rect">
              <a:avLst/>
            </a:prstGeom>
            <a:noFill/>
            <a:ln>
              <a:noFill/>
            </a:ln>
          </p:spPr>
        </p:pic>
        <p:sp>
          <p:nvSpPr>
            <p:cNvPr id="136" name="Google Shape;136;p18"/>
            <p:cNvSpPr/>
            <p:nvPr/>
          </p:nvSpPr>
          <p:spPr>
            <a:xfrm>
              <a:off x="1316037" y="6089124"/>
              <a:ext cx="1562100" cy="1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600"/>
                <a:buFont typeface="Proxima Nova"/>
                <a:buNone/>
              </a:pPr>
              <a:r>
                <a:rPr i="0" lang="en" sz="600" u="none" cap="none" strike="noStrike">
                  <a:solidFill>
                    <a:schemeClr val="dk1"/>
                  </a:solidFill>
                  <a:latin typeface="Proxima Nova"/>
                  <a:ea typeface="Proxima Nova"/>
                  <a:cs typeface="Proxima Nova"/>
                  <a:sym typeface="Proxima Nova"/>
                </a:rPr>
                <a:t>Remediation &amp; Policy Enforcement</a:t>
              </a:r>
              <a:endParaRPr i="0" sz="1400" u="none" cap="none" strike="noStrike">
                <a:solidFill>
                  <a:schemeClr val="dk1"/>
                </a:solidFill>
                <a:latin typeface="Arial"/>
                <a:ea typeface="Arial"/>
                <a:cs typeface="Arial"/>
                <a:sym typeface="Arial"/>
              </a:endParaRPr>
            </a:p>
          </p:txBody>
        </p:sp>
        <p:cxnSp>
          <p:nvCxnSpPr>
            <p:cNvPr id="137" name="Google Shape;137;p18"/>
            <p:cNvCxnSpPr/>
            <p:nvPr/>
          </p:nvCxnSpPr>
          <p:spPr>
            <a:xfrm rot="10800000">
              <a:off x="1356515" y="5446786"/>
              <a:ext cx="0" cy="618000"/>
            </a:xfrm>
            <a:prstGeom prst="straightConnector1">
              <a:avLst/>
            </a:prstGeom>
            <a:noFill/>
            <a:ln cap="flat" cmpd="sng" w="9525">
              <a:solidFill>
                <a:schemeClr val="dk1"/>
              </a:solidFill>
              <a:prstDash val="solid"/>
              <a:miter lim="800000"/>
              <a:headEnd len="sm" w="sm" type="none"/>
              <a:tailEnd len="sm" w="sm" type="none"/>
            </a:ln>
          </p:spPr>
        </p:cxnSp>
      </p:grpSp>
      <p:grpSp>
        <p:nvGrpSpPr>
          <p:cNvPr id="138" name="Google Shape;138;p18"/>
          <p:cNvGrpSpPr/>
          <p:nvPr/>
        </p:nvGrpSpPr>
        <p:grpSpPr>
          <a:xfrm>
            <a:off x="685798" y="1366800"/>
            <a:ext cx="1885950" cy="1328648"/>
            <a:chOff x="914398" y="1822400"/>
            <a:chExt cx="2514600" cy="1771531"/>
          </a:xfrm>
        </p:grpSpPr>
        <p:pic>
          <p:nvPicPr>
            <p:cNvPr id="139" name="Google Shape;139;p18"/>
            <p:cNvPicPr preferRelativeResize="0"/>
            <p:nvPr/>
          </p:nvPicPr>
          <p:blipFill rotWithShape="1">
            <a:blip r:embed="rId3">
              <a:alphaModFix/>
            </a:blip>
            <a:srcRect b="0" l="0" r="0" t="0"/>
            <a:stretch/>
          </p:blipFill>
          <p:spPr>
            <a:xfrm>
              <a:off x="914398" y="1993731"/>
              <a:ext cx="2514600" cy="1600200"/>
            </a:xfrm>
            <a:prstGeom prst="rect">
              <a:avLst/>
            </a:prstGeom>
            <a:noFill/>
            <a:ln>
              <a:noFill/>
            </a:ln>
          </p:spPr>
        </p:pic>
        <p:sp>
          <p:nvSpPr>
            <p:cNvPr id="140" name="Google Shape;140;p18"/>
            <p:cNvSpPr/>
            <p:nvPr/>
          </p:nvSpPr>
          <p:spPr>
            <a:xfrm>
              <a:off x="2339579" y="2089100"/>
              <a:ext cx="801900" cy="24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chemeClr val="dk1"/>
                </a:buClr>
                <a:buSzPts val="600"/>
                <a:buFont typeface="Proxima Nova"/>
                <a:buNone/>
              </a:pPr>
              <a:r>
                <a:rPr i="0" lang="en" sz="600" u="none" cap="none" strike="noStrike">
                  <a:solidFill>
                    <a:schemeClr val="dk1"/>
                  </a:solidFill>
                  <a:latin typeface="Proxima Nova"/>
                  <a:ea typeface="Proxima Nova"/>
                  <a:cs typeface="Proxima Nova"/>
                  <a:sym typeface="Proxima Nova"/>
                </a:rPr>
                <a:t>Multi-factor Authentication</a:t>
              </a:r>
              <a:endParaRPr i="0" sz="1400" u="none" cap="none" strike="noStrike">
                <a:solidFill>
                  <a:schemeClr val="dk1"/>
                </a:solidFill>
                <a:latin typeface="Arial"/>
                <a:ea typeface="Arial"/>
                <a:cs typeface="Arial"/>
                <a:sym typeface="Arial"/>
              </a:endParaRPr>
            </a:p>
          </p:txBody>
        </p:sp>
        <p:sp>
          <p:nvSpPr>
            <p:cNvPr id="141" name="Google Shape;141;p18"/>
            <p:cNvSpPr/>
            <p:nvPr/>
          </p:nvSpPr>
          <p:spPr>
            <a:xfrm>
              <a:off x="1429941" y="1822400"/>
              <a:ext cx="756000" cy="24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600"/>
                <a:buFont typeface="Proxima Nova"/>
                <a:buNone/>
              </a:pPr>
              <a:r>
                <a:rPr i="0" lang="en" sz="600" u="none" cap="none" strike="noStrike">
                  <a:solidFill>
                    <a:schemeClr val="dk1"/>
                  </a:solidFill>
                  <a:latin typeface="Proxima Nova"/>
                  <a:ea typeface="Proxima Nova"/>
                  <a:cs typeface="Proxima Nova"/>
                  <a:sym typeface="Proxima Nova"/>
                </a:rPr>
                <a:t>Endpoint Security Checks</a:t>
              </a:r>
              <a:endParaRPr i="0" sz="1400" u="none" cap="none" strike="noStrike">
                <a:solidFill>
                  <a:schemeClr val="dk1"/>
                </a:solidFill>
                <a:latin typeface="Arial"/>
                <a:ea typeface="Arial"/>
                <a:cs typeface="Arial"/>
                <a:sym typeface="Arial"/>
              </a:endParaRPr>
            </a:p>
          </p:txBody>
        </p:sp>
        <p:cxnSp>
          <p:nvCxnSpPr>
            <p:cNvPr id="142" name="Google Shape;142;p18"/>
            <p:cNvCxnSpPr/>
            <p:nvPr/>
          </p:nvCxnSpPr>
          <p:spPr>
            <a:xfrm rot="10800000">
              <a:off x="2738438" y="2361975"/>
              <a:ext cx="0" cy="257400"/>
            </a:xfrm>
            <a:prstGeom prst="straightConnector1">
              <a:avLst/>
            </a:prstGeom>
            <a:noFill/>
            <a:ln cap="flat" cmpd="sng" w="9525">
              <a:solidFill>
                <a:schemeClr val="dk1"/>
              </a:solidFill>
              <a:prstDash val="solid"/>
              <a:miter lim="800000"/>
              <a:headEnd len="sm" w="sm" type="none"/>
              <a:tailEnd len="sm" w="sm" type="none"/>
            </a:ln>
          </p:spPr>
        </p:cxnSp>
        <p:sp>
          <p:nvSpPr>
            <p:cNvPr id="143" name="Google Shape;143;p18"/>
            <p:cNvSpPr/>
            <p:nvPr/>
          </p:nvSpPr>
          <p:spPr>
            <a:xfrm>
              <a:off x="1287470" y="1893888"/>
              <a:ext cx="96838" cy="177800"/>
            </a:xfrm>
            <a:custGeom>
              <a:rect b="b" l="l" r="r" t="t"/>
              <a:pathLst>
                <a:path extrusionOk="0" h="112" w="61">
                  <a:moveTo>
                    <a:pt x="0" y="112"/>
                  </a:moveTo>
                  <a:lnTo>
                    <a:pt x="0" y="0"/>
                  </a:lnTo>
                  <a:lnTo>
                    <a:pt x="61" y="0"/>
                  </a:lnTo>
                </a:path>
              </a:pathLst>
            </a:custGeom>
            <a:noFill/>
            <a:ln cap="flat" cmpd="sng" w="9525">
              <a:solidFill>
                <a:srgbClr val="000000"/>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grpSp>
      <p:pic>
        <p:nvPicPr>
          <p:cNvPr id="144" name="Google Shape;144;p18"/>
          <p:cNvPicPr preferRelativeResize="0"/>
          <p:nvPr/>
        </p:nvPicPr>
        <p:blipFill rotWithShape="1">
          <a:blip r:embed="rId4">
            <a:alphaModFix/>
          </a:blip>
          <a:srcRect b="0" l="0" r="0" t="0"/>
          <a:stretch/>
        </p:blipFill>
        <p:spPr>
          <a:xfrm>
            <a:off x="3663587" y="2224829"/>
            <a:ext cx="1793082" cy="1200150"/>
          </a:xfrm>
          <a:prstGeom prst="rect">
            <a:avLst/>
          </a:prstGeom>
          <a:noFill/>
          <a:ln>
            <a:noFill/>
          </a:ln>
        </p:spPr>
      </p:pic>
      <p:pic>
        <p:nvPicPr>
          <p:cNvPr id="145" name="Google Shape;145;p18"/>
          <p:cNvPicPr preferRelativeResize="0"/>
          <p:nvPr/>
        </p:nvPicPr>
        <p:blipFill rotWithShape="1">
          <a:blip r:embed="rId5">
            <a:alphaModFix/>
          </a:blip>
          <a:srcRect b="0" l="0" r="0" t="0"/>
          <a:stretch/>
        </p:blipFill>
        <p:spPr>
          <a:xfrm>
            <a:off x="3206388" y="36697"/>
            <a:ext cx="2707481" cy="1814512"/>
          </a:xfrm>
          <a:prstGeom prst="rect">
            <a:avLst/>
          </a:prstGeom>
          <a:noFill/>
          <a:ln>
            <a:noFill/>
          </a:ln>
        </p:spPr>
      </p:pic>
      <p:grpSp>
        <p:nvGrpSpPr>
          <p:cNvPr id="146" name="Google Shape;146;p18"/>
          <p:cNvGrpSpPr/>
          <p:nvPr/>
        </p:nvGrpSpPr>
        <p:grpSpPr>
          <a:xfrm>
            <a:off x="3657601" y="460772"/>
            <a:ext cx="1915154" cy="1784747"/>
            <a:chOff x="4876801" y="614363"/>
            <a:chExt cx="2553539" cy="2379663"/>
          </a:xfrm>
        </p:grpSpPr>
        <p:pic>
          <p:nvPicPr>
            <p:cNvPr id="147" name="Google Shape;147;p18"/>
            <p:cNvPicPr preferRelativeResize="0"/>
            <p:nvPr/>
          </p:nvPicPr>
          <p:blipFill rotWithShape="1">
            <a:blip r:embed="rId6">
              <a:alphaModFix/>
            </a:blip>
            <a:srcRect b="0" l="0" r="0" t="0"/>
            <a:stretch/>
          </p:blipFill>
          <p:spPr>
            <a:xfrm>
              <a:off x="4878389" y="2032001"/>
              <a:ext cx="2398713" cy="957263"/>
            </a:xfrm>
            <a:prstGeom prst="rect">
              <a:avLst/>
            </a:prstGeom>
            <a:noFill/>
            <a:ln>
              <a:noFill/>
            </a:ln>
          </p:spPr>
        </p:pic>
        <p:sp>
          <p:nvSpPr>
            <p:cNvPr id="148" name="Google Shape;148;p18"/>
            <p:cNvSpPr/>
            <p:nvPr/>
          </p:nvSpPr>
          <p:spPr>
            <a:xfrm>
              <a:off x="4876801" y="614363"/>
              <a:ext cx="2408239" cy="2379663"/>
            </a:xfrm>
            <a:custGeom>
              <a:rect b="b" l="l" r="r" t="t"/>
              <a:pathLst>
                <a:path extrusionOk="0" h="999" w="1012">
                  <a:moveTo>
                    <a:pt x="966" y="993"/>
                  </a:moveTo>
                  <a:cubicBezTo>
                    <a:pt x="966" y="987"/>
                    <a:pt x="966" y="987"/>
                    <a:pt x="966" y="987"/>
                  </a:cubicBezTo>
                  <a:cubicBezTo>
                    <a:pt x="46" y="987"/>
                    <a:pt x="46" y="987"/>
                    <a:pt x="46" y="987"/>
                  </a:cubicBezTo>
                  <a:cubicBezTo>
                    <a:pt x="36" y="987"/>
                    <a:pt x="28" y="983"/>
                    <a:pt x="22" y="977"/>
                  </a:cubicBezTo>
                  <a:cubicBezTo>
                    <a:pt x="15" y="971"/>
                    <a:pt x="12" y="962"/>
                    <a:pt x="12" y="953"/>
                  </a:cubicBezTo>
                  <a:cubicBezTo>
                    <a:pt x="12" y="46"/>
                    <a:pt x="12" y="46"/>
                    <a:pt x="12" y="46"/>
                  </a:cubicBezTo>
                  <a:cubicBezTo>
                    <a:pt x="12" y="37"/>
                    <a:pt x="15" y="28"/>
                    <a:pt x="22" y="22"/>
                  </a:cubicBezTo>
                  <a:cubicBezTo>
                    <a:pt x="28" y="16"/>
                    <a:pt x="36" y="12"/>
                    <a:pt x="46" y="12"/>
                  </a:cubicBezTo>
                  <a:cubicBezTo>
                    <a:pt x="966" y="12"/>
                    <a:pt x="966" y="12"/>
                    <a:pt x="966" y="12"/>
                  </a:cubicBezTo>
                  <a:cubicBezTo>
                    <a:pt x="975" y="12"/>
                    <a:pt x="983" y="16"/>
                    <a:pt x="990" y="22"/>
                  </a:cubicBezTo>
                  <a:cubicBezTo>
                    <a:pt x="996" y="28"/>
                    <a:pt x="1000" y="37"/>
                    <a:pt x="1000" y="46"/>
                  </a:cubicBezTo>
                  <a:cubicBezTo>
                    <a:pt x="1000" y="953"/>
                    <a:pt x="1000" y="953"/>
                    <a:pt x="1000" y="953"/>
                  </a:cubicBezTo>
                  <a:cubicBezTo>
                    <a:pt x="1000" y="962"/>
                    <a:pt x="996" y="971"/>
                    <a:pt x="990" y="977"/>
                  </a:cubicBezTo>
                  <a:cubicBezTo>
                    <a:pt x="983" y="983"/>
                    <a:pt x="975" y="987"/>
                    <a:pt x="966" y="987"/>
                  </a:cubicBezTo>
                  <a:cubicBezTo>
                    <a:pt x="966" y="993"/>
                    <a:pt x="966" y="993"/>
                    <a:pt x="966" y="993"/>
                  </a:cubicBezTo>
                  <a:cubicBezTo>
                    <a:pt x="966" y="999"/>
                    <a:pt x="966" y="999"/>
                    <a:pt x="966" y="999"/>
                  </a:cubicBezTo>
                  <a:cubicBezTo>
                    <a:pt x="991" y="999"/>
                    <a:pt x="1012" y="978"/>
                    <a:pt x="1012" y="953"/>
                  </a:cubicBezTo>
                  <a:cubicBezTo>
                    <a:pt x="1012" y="46"/>
                    <a:pt x="1012" y="46"/>
                    <a:pt x="1012" y="46"/>
                  </a:cubicBezTo>
                  <a:cubicBezTo>
                    <a:pt x="1012" y="21"/>
                    <a:pt x="991" y="0"/>
                    <a:pt x="966" y="0"/>
                  </a:cubicBezTo>
                  <a:cubicBezTo>
                    <a:pt x="46" y="0"/>
                    <a:pt x="46" y="0"/>
                    <a:pt x="46" y="0"/>
                  </a:cubicBezTo>
                  <a:cubicBezTo>
                    <a:pt x="20" y="0"/>
                    <a:pt x="0" y="21"/>
                    <a:pt x="0" y="46"/>
                  </a:cubicBezTo>
                  <a:cubicBezTo>
                    <a:pt x="0" y="953"/>
                    <a:pt x="0" y="953"/>
                    <a:pt x="0" y="953"/>
                  </a:cubicBezTo>
                  <a:cubicBezTo>
                    <a:pt x="0" y="978"/>
                    <a:pt x="20" y="999"/>
                    <a:pt x="46" y="999"/>
                  </a:cubicBezTo>
                  <a:cubicBezTo>
                    <a:pt x="966" y="999"/>
                    <a:pt x="966" y="999"/>
                    <a:pt x="966" y="999"/>
                  </a:cubicBezTo>
                  <a:lnTo>
                    <a:pt x="966" y="993"/>
                  </a:lnTo>
                  <a:close/>
                </a:path>
              </a:pathLst>
            </a:custGeom>
            <a:solidFill>
              <a:srgbClr val="00B7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pic>
          <p:nvPicPr>
            <p:cNvPr id="149" name="Google Shape;149;p18"/>
            <p:cNvPicPr preferRelativeResize="0"/>
            <p:nvPr/>
          </p:nvPicPr>
          <p:blipFill rotWithShape="1">
            <a:blip r:embed="rId7">
              <a:alphaModFix/>
            </a:blip>
            <a:srcRect b="0" l="0" r="0" t="0"/>
            <a:stretch/>
          </p:blipFill>
          <p:spPr>
            <a:xfrm>
              <a:off x="7106490" y="1641227"/>
              <a:ext cx="323850" cy="323850"/>
            </a:xfrm>
            <a:prstGeom prst="rect">
              <a:avLst/>
            </a:prstGeom>
            <a:noFill/>
            <a:ln>
              <a:noFill/>
            </a:ln>
          </p:spPr>
        </p:pic>
      </p:grpSp>
      <p:grpSp>
        <p:nvGrpSpPr>
          <p:cNvPr id="150" name="Google Shape;150;p18"/>
          <p:cNvGrpSpPr/>
          <p:nvPr/>
        </p:nvGrpSpPr>
        <p:grpSpPr>
          <a:xfrm>
            <a:off x="2472929" y="1709738"/>
            <a:ext cx="1200150" cy="812973"/>
            <a:chOff x="3297239" y="2279651"/>
            <a:chExt cx="1600200" cy="1083964"/>
          </a:xfrm>
        </p:grpSpPr>
        <p:pic>
          <p:nvPicPr>
            <p:cNvPr id="151" name="Google Shape;151;p18"/>
            <p:cNvPicPr preferRelativeResize="0"/>
            <p:nvPr/>
          </p:nvPicPr>
          <p:blipFill rotWithShape="1">
            <a:blip r:embed="rId8">
              <a:alphaModFix/>
            </a:blip>
            <a:srcRect b="0" l="0" r="0" t="0"/>
            <a:stretch/>
          </p:blipFill>
          <p:spPr>
            <a:xfrm>
              <a:off x="3297239" y="2325390"/>
              <a:ext cx="1600200" cy="1038225"/>
            </a:xfrm>
            <a:prstGeom prst="rect">
              <a:avLst/>
            </a:prstGeom>
            <a:noFill/>
            <a:ln>
              <a:noFill/>
            </a:ln>
          </p:spPr>
        </p:pic>
        <p:sp>
          <p:nvSpPr>
            <p:cNvPr id="152" name="Google Shape;152;p18"/>
            <p:cNvSpPr/>
            <p:nvPr/>
          </p:nvSpPr>
          <p:spPr>
            <a:xfrm>
              <a:off x="3930651" y="2279651"/>
              <a:ext cx="98425" cy="109538"/>
            </a:xfrm>
            <a:custGeom>
              <a:rect b="b" l="l" r="r" t="t"/>
              <a:pathLst>
                <a:path extrusionOk="0" h="69" w="62">
                  <a:moveTo>
                    <a:pt x="0" y="34"/>
                  </a:moveTo>
                  <a:lnTo>
                    <a:pt x="30" y="52"/>
                  </a:lnTo>
                  <a:lnTo>
                    <a:pt x="62" y="69"/>
                  </a:lnTo>
                  <a:lnTo>
                    <a:pt x="62" y="34"/>
                  </a:lnTo>
                  <a:lnTo>
                    <a:pt x="62" y="0"/>
                  </a:lnTo>
                  <a:lnTo>
                    <a:pt x="30" y="18"/>
                  </a:lnTo>
                  <a:lnTo>
                    <a:pt x="0" y="34"/>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pic>
          <p:nvPicPr>
            <p:cNvPr id="153" name="Google Shape;153;p18"/>
            <p:cNvPicPr preferRelativeResize="0"/>
            <p:nvPr/>
          </p:nvPicPr>
          <p:blipFill rotWithShape="1">
            <a:blip r:embed="rId9">
              <a:alphaModFix/>
            </a:blip>
            <a:srcRect b="0" l="0" r="0" t="0"/>
            <a:stretch/>
          </p:blipFill>
          <p:spPr>
            <a:xfrm>
              <a:off x="4524092" y="2714664"/>
              <a:ext cx="247650" cy="247650"/>
            </a:xfrm>
            <a:prstGeom prst="rect">
              <a:avLst/>
            </a:prstGeom>
            <a:noFill/>
            <a:ln>
              <a:noFill/>
            </a:ln>
          </p:spPr>
        </p:pic>
      </p:grpSp>
      <p:grpSp>
        <p:nvGrpSpPr>
          <p:cNvPr id="154" name="Google Shape;154;p18"/>
          <p:cNvGrpSpPr/>
          <p:nvPr/>
        </p:nvGrpSpPr>
        <p:grpSpPr>
          <a:xfrm>
            <a:off x="5453063" y="800101"/>
            <a:ext cx="1341900" cy="84535"/>
            <a:chOff x="7270751" y="1066801"/>
            <a:chExt cx="1789200" cy="112713"/>
          </a:xfrm>
        </p:grpSpPr>
        <p:sp>
          <p:nvSpPr>
            <p:cNvPr id="155" name="Google Shape;155;p18"/>
            <p:cNvSpPr/>
            <p:nvPr/>
          </p:nvSpPr>
          <p:spPr>
            <a:xfrm>
              <a:off x="7270751" y="1119188"/>
              <a:ext cx="1789200" cy="9600"/>
            </a:xfrm>
            <a:prstGeom prst="rect">
              <a:avLst/>
            </a:prstGeom>
            <a:solidFill>
              <a:srgbClr val="006B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sp>
          <p:nvSpPr>
            <p:cNvPr id="156" name="Google Shape;156;p18"/>
            <p:cNvSpPr/>
            <p:nvPr/>
          </p:nvSpPr>
          <p:spPr>
            <a:xfrm>
              <a:off x="8724901" y="1066801"/>
              <a:ext cx="95250" cy="112713"/>
            </a:xfrm>
            <a:custGeom>
              <a:rect b="b" l="l" r="r" t="t"/>
              <a:pathLst>
                <a:path extrusionOk="0" h="71" w="60">
                  <a:moveTo>
                    <a:pt x="0" y="36"/>
                  </a:moveTo>
                  <a:lnTo>
                    <a:pt x="30" y="18"/>
                  </a:lnTo>
                  <a:lnTo>
                    <a:pt x="60" y="0"/>
                  </a:lnTo>
                  <a:lnTo>
                    <a:pt x="60" y="36"/>
                  </a:lnTo>
                  <a:lnTo>
                    <a:pt x="60" y="71"/>
                  </a:lnTo>
                  <a:lnTo>
                    <a:pt x="30" y="53"/>
                  </a:lnTo>
                  <a:lnTo>
                    <a:pt x="0" y="36"/>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grpSp>
      <p:grpSp>
        <p:nvGrpSpPr>
          <p:cNvPr id="157" name="Google Shape;157;p18"/>
          <p:cNvGrpSpPr/>
          <p:nvPr/>
        </p:nvGrpSpPr>
        <p:grpSpPr>
          <a:xfrm>
            <a:off x="5453063" y="907257"/>
            <a:ext cx="1341900" cy="84535"/>
            <a:chOff x="7270751" y="1209676"/>
            <a:chExt cx="1789200" cy="112713"/>
          </a:xfrm>
        </p:grpSpPr>
        <p:sp>
          <p:nvSpPr>
            <p:cNvPr id="158" name="Google Shape;158;p18"/>
            <p:cNvSpPr/>
            <p:nvPr/>
          </p:nvSpPr>
          <p:spPr>
            <a:xfrm>
              <a:off x="7270751" y="1262063"/>
              <a:ext cx="1789200" cy="9600"/>
            </a:xfrm>
            <a:prstGeom prst="rect">
              <a:avLst/>
            </a:prstGeom>
            <a:solidFill>
              <a:srgbClr val="006B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sp>
          <p:nvSpPr>
            <p:cNvPr id="159" name="Google Shape;159;p18"/>
            <p:cNvSpPr/>
            <p:nvPr/>
          </p:nvSpPr>
          <p:spPr>
            <a:xfrm>
              <a:off x="8724901" y="1209676"/>
              <a:ext cx="95250" cy="112713"/>
            </a:xfrm>
            <a:custGeom>
              <a:rect b="b" l="l" r="r" t="t"/>
              <a:pathLst>
                <a:path extrusionOk="0" h="71" w="60">
                  <a:moveTo>
                    <a:pt x="60" y="36"/>
                  </a:moveTo>
                  <a:lnTo>
                    <a:pt x="30" y="53"/>
                  </a:lnTo>
                  <a:lnTo>
                    <a:pt x="0" y="71"/>
                  </a:lnTo>
                  <a:lnTo>
                    <a:pt x="0" y="36"/>
                  </a:lnTo>
                  <a:lnTo>
                    <a:pt x="0" y="0"/>
                  </a:lnTo>
                  <a:lnTo>
                    <a:pt x="30" y="18"/>
                  </a:lnTo>
                  <a:lnTo>
                    <a:pt x="60" y="36"/>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grpSp>
      <p:grpSp>
        <p:nvGrpSpPr>
          <p:cNvPr id="160" name="Google Shape;160;p18"/>
          <p:cNvGrpSpPr/>
          <p:nvPr/>
        </p:nvGrpSpPr>
        <p:grpSpPr>
          <a:xfrm>
            <a:off x="688182" y="1248966"/>
            <a:ext cx="1790699" cy="3575447"/>
            <a:chOff x="917576" y="1665288"/>
            <a:chExt cx="2387599" cy="4767263"/>
          </a:xfrm>
        </p:grpSpPr>
        <p:sp>
          <p:nvSpPr>
            <p:cNvPr id="161" name="Google Shape;161;p18"/>
            <p:cNvSpPr/>
            <p:nvPr/>
          </p:nvSpPr>
          <p:spPr>
            <a:xfrm>
              <a:off x="917576" y="1665288"/>
              <a:ext cx="2387599" cy="4767263"/>
            </a:xfrm>
            <a:custGeom>
              <a:rect b="b" l="l" r="r" t="t"/>
              <a:pathLst>
                <a:path extrusionOk="0" h="2002" w="1003">
                  <a:moveTo>
                    <a:pt x="961" y="2001"/>
                  </a:moveTo>
                  <a:cubicBezTo>
                    <a:pt x="961" y="2000"/>
                    <a:pt x="961" y="2000"/>
                    <a:pt x="961" y="2000"/>
                  </a:cubicBezTo>
                  <a:cubicBezTo>
                    <a:pt x="41" y="2000"/>
                    <a:pt x="41" y="2000"/>
                    <a:pt x="41" y="2000"/>
                  </a:cubicBezTo>
                  <a:cubicBezTo>
                    <a:pt x="30" y="1999"/>
                    <a:pt x="21" y="1995"/>
                    <a:pt x="14" y="1988"/>
                  </a:cubicBezTo>
                  <a:cubicBezTo>
                    <a:pt x="7" y="1981"/>
                    <a:pt x="3" y="1972"/>
                    <a:pt x="3" y="1961"/>
                  </a:cubicBezTo>
                  <a:cubicBezTo>
                    <a:pt x="3" y="41"/>
                    <a:pt x="3" y="41"/>
                    <a:pt x="3" y="41"/>
                  </a:cubicBezTo>
                  <a:cubicBezTo>
                    <a:pt x="3" y="30"/>
                    <a:pt x="7" y="21"/>
                    <a:pt x="14" y="14"/>
                  </a:cubicBezTo>
                  <a:cubicBezTo>
                    <a:pt x="21" y="7"/>
                    <a:pt x="30" y="3"/>
                    <a:pt x="41" y="2"/>
                  </a:cubicBezTo>
                  <a:cubicBezTo>
                    <a:pt x="961" y="2"/>
                    <a:pt x="961" y="2"/>
                    <a:pt x="961" y="2"/>
                  </a:cubicBezTo>
                  <a:cubicBezTo>
                    <a:pt x="972" y="3"/>
                    <a:pt x="981" y="7"/>
                    <a:pt x="988" y="14"/>
                  </a:cubicBezTo>
                  <a:cubicBezTo>
                    <a:pt x="995" y="21"/>
                    <a:pt x="1000" y="30"/>
                    <a:pt x="1000" y="41"/>
                  </a:cubicBezTo>
                  <a:cubicBezTo>
                    <a:pt x="1000" y="1961"/>
                    <a:pt x="1000" y="1961"/>
                    <a:pt x="1000" y="1961"/>
                  </a:cubicBezTo>
                  <a:cubicBezTo>
                    <a:pt x="1000" y="1972"/>
                    <a:pt x="995" y="1981"/>
                    <a:pt x="988" y="1988"/>
                  </a:cubicBezTo>
                  <a:cubicBezTo>
                    <a:pt x="981" y="1995"/>
                    <a:pt x="972" y="1999"/>
                    <a:pt x="961" y="2000"/>
                  </a:cubicBezTo>
                  <a:cubicBezTo>
                    <a:pt x="961" y="2001"/>
                    <a:pt x="961" y="2001"/>
                    <a:pt x="961" y="2001"/>
                  </a:cubicBezTo>
                  <a:cubicBezTo>
                    <a:pt x="961" y="2002"/>
                    <a:pt x="961" y="2002"/>
                    <a:pt x="961" y="2002"/>
                  </a:cubicBezTo>
                  <a:cubicBezTo>
                    <a:pt x="984" y="2002"/>
                    <a:pt x="1003" y="1984"/>
                    <a:pt x="1003" y="1961"/>
                  </a:cubicBezTo>
                  <a:cubicBezTo>
                    <a:pt x="1003" y="41"/>
                    <a:pt x="1003" y="41"/>
                    <a:pt x="1003" y="41"/>
                  </a:cubicBezTo>
                  <a:cubicBezTo>
                    <a:pt x="1003" y="18"/>
                    <a:pt x="984" y="0"/>
                    <a:pt x="961" y="0"/>
                  </a:cubicBezTo>
                  <a:cubicBezTo>
                    <a:pt x="41" y="0"/>
                    <a:pt x="41" y="0"/>
                    <a:pt x="41" y="0"/>
                  </a:cubicBezTo>
                  <a:cubicBezTo>
                    <a:pt x="18" y="0"/>
                    <a:pt x="0" y="18"/>
                    <a:pt x="0" y="41"/>
                  </a:cubicBezTo>
                  <a:cubicBezTo>
                    <a:pt x="0" y="1961"/>
                    <a:pt x="0" y="1961"/>
                    <a:pt x="0" y="1961"/>
                  </a:cubicBezTo>
                  <a:cubicBezTo>
                    <a:pt x="0" y="1984"/>
                    <a:pt x="18" y="2002"/>
                    <a:pt x="41" y="2002"/>
                  </a:cubicBezTo>
                  <a:cubicBezTo>
                    <a:pt x="961" y="2002"/>
                    <a:pt x="961" y="2002"/>
                    <a:pt x="961" y="2002"/>
                  </a:cubicBezTo>
                  <a:lnTo>
                    <a:pt x="961" y="2001"/>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sp>
          <p:nvSpPr>
            <p:cNvPr id="162" name="Google Shape;162;p18"/>
            <p:cNvSpPr/>
            <p:nvPr/>
          </p:nvSpPr>
          <p:spPr>
            <a:xfrm>
              <a:off x="920751" y="3481388"/>
              <a:ext cx="2379600" cy="1133400"/>
            </a:xfrm>
            <a:prstGeom prst="rect">
              <a:avLst/>
            </a:pr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grpSp>
      <p:grpSp>
        <p:nvGrpSpPr>
          <p:cNvPr id="163" name="Google Shape;163;p18"/>
          <p:cNvGrpSpPr/>
          <p:nvPr/>
        </p:nvGrpSpPr>
        <p:grpSpPr>
          <a:xfrm>
            <a:off x="3664744" y="2339579"/>
            <a:ext cx="1789511" cy="1653778"/>
            <a:chOff x="4886326" y="3119438"/>
            <a:chExt cx="2386014" cy="2205038"/>
          </a:xfrm>
        </p:grpSpPr>
        <p:sp>
          <p:nvSpPr>
            <p:cNvPr id="164" name="Google Shape;164;p18"/>
            <p:cNvSpPr/>
            <p:nvPr/>
          </p:nvSpPr>
          <p:spPr>
            <a:xfrm>
              <a:off x="4886326" y="3119438"/>
              <a:ext cx="2386014" cy="2205038"/>
            </a:xfrm>
            <a:custGeom>
              <a:rect b="b" l="l" r="r" t="t"/>
              <a:pathLst>
                <a:path extrusionOk="0" h="926" w="1003">
                  <a:moveTo>
                    <a:pt x="962" y="925"/>
                  </a:moveTo>
                  <a:cubicBezTo>
                    <a:pt x="962" y="923"/>
                    <a:pt x="962" y="923"/>
                    <a:pt x="962" y="923"/>
                  </a:cubicBezTo>
                  <a:cubicBezTo>
                    <a:pt x="42" y="923"/>
                    <a:pt x="42" y="923"/>
                    <a:pt x="42" y="923"/>
                  </a:cubicBezTo>
                  <a:cubicBezTo>
                    <a:pt x="31" y="923"/>
                    <a:pt x="21" y="919"/>
                    <a:pt x="14" y="912"/>
                  </a:cubicBezTo>
                  <a:cubicBezTo>
                    <a:pt x="7" y="905"/>
                    <a:pt x="3" y="896"/>
                    <a:pt x="3" y="885"/>
                  </a:cubicBezTo>
                  <a:cubicBezTo>
                    <a:pt x="3" y="42"/>
                    <a:pt x="3" y="42"/>
                    <a:pt x="3" y="42"/>
                  </a:cubicBezTo>
                  <a:cubicBezTo>
                    <a:pt x="3" y="31"/>
                    <a:pt x="7" y="22"/>
                    <a:pt x="14" y="15"/>
                  </a:cubicBezTo>
                  <a:cubicBezTo>
                    <a:pt x="21" y="8"/>
                    <a:pt x="31" y="3"/>
                    <a:pt x="42" y="3"/>
                  </a:cubicBezTo>
                  <a:cubicBezTo>
                    <a:pt x="962" y="3"/>
                    <a:pt x="962" y="3"/>
                    <a:pt x="962" y="3"/>
                  </a:cubicBezTo>
                  <a:cubicBezTo>
                    <a:pt x="972" y="3"/>
                    <a:pt x="982" y="8"/>
                    <a:pt x="989" y="15"/>
                  </a:cubicBezTo>
                  <a:cubicBezTo>
                    <a:pt x="996" y="22"/>
                    <a:pt x="1000" y="31"/>
                    <a:pt x="1000" y="42"/>
                  </a:cubicBezTo>
                  <a:cubicBezTo>
                    <a:pt x="1000" y="885"/>
                    <a:pt x="1000" y="885"/>
                    <a:pt x="1000" y="885"/>
                  </a:cubicBezTo>
                  <a:cubicBezTo>
                    <a:pt x="1000" y="896"/>
                    <a:pt x="996" y="905"/>
                    <a:pt x="989" y="912"/>
                  </a:cubicBezTo>
                  <a:cubicBezTo>
                    <a:pt x="982" y="919"/>
                    <a:pt x="972" y="923"/>
                    <a:pt x="962" y="923"/>
                  </a:cubicBezTo>
                  <a:cubicBezTo>
                    <a:pt x="962" y="925"/>
                    <a:pt x="962" y="925"/>
                    <a:pt x="962" y="925"/>
                  </a:cubicBezTo>
                  <a:cubicBezTo>
                    <a:pt x="962" y="926"/>
                    <a:pt x="962" y="926"/>
                    <a:pt x="962" y="926"/>
                  </a:cubicBezTo>
                  <a:cubicBezTo>
                    <a:pt x="984" y="926"/>
                    <a:pt x="1003" y="908"/>
                    <a:pt x="1003" y="885"/>
                  </a:cubicBezTo>
                  <a:cubicBezTo>
                    <a:pt x="1003" y="42"/>
                    <a:pt x="1003" y="42"/>
                    <a:pt x="1003" y="42"/>
                  </a:cubicBezTo>
                  <a:cubicBezTo>
                    <a:pt x="1003" y="19"/>
                    <a:pt x="984" y="0"/>
                    <a:pt x="962" y="0"/>
                  </a:cubicBezTo>
                  <a:cubicBezTo>
                    <a:pt x="42" y="0"/>
                    <a:pt x="42" y="0"/>
                    <a:pt x="42" y="0"/>
                  </a:cubicBezTo>
                  <a:cubicBezTo>
                    <a:pt x="19" y="0"/>
                    <a:pt x="0" y="19"/>
                    <a:pt x="0" y="42"/>
                  </a:cubicBezTo>
                  <a:cubicBezTo>
                    <a:pt x="0" y="885"/>
                    <a:pt x="0" y="885"/>
                    <a:pt x="0" y="885"/>
                  </a:cubicBezTo>
                  <a:cubicBezTo>
                    <a:pt x="0" y="908"/>
                    <a:pt x="19" y="926"/>
                    <a:pt x="42" y="926"/>
                  </a:cubicBezTo>
                  <a:cubicBezTo>
                    <a:pt x="962" y="926"/>
                    <a:pt x="962" y="926"/>
                    <a:pt x="962" y="926"/>
                  </a:cubicBezTo>
                  <a:lnTo>
                    <a:pt x="962" y="925"/>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sp>
          <p:nvSpPr>
            <p:cNvPr id="165" name="Google Shape;165;p18"/>
            <p:cNvSpPr/>
            <p:nvPr/>
          </p:nvSpPr>
          <p:spPr>
            <a:xfrm>
              <a:off x="4891089" y="4381501"/>
              <a:ext cx="2379663" cy="941388"/>
            </a:xfrm>
            <a:custGeom>
              <a:rect b="b" l="l" r="r" t="t"/>
              <a:pathLst>
                <a:path extrusionOk="0" h="395" w="1000">
                  <a:moveTo>
                    <a:pt x="960" y="395"/>
                  </a:moveTo>
                  <a:cubicBezTo>
                    <a:pt x="40" y="395"/>
                    <a:pt x="40" y="395"/>
                    <a:pt x="40" y="395"/>
                  </a:cubicBezTo>
                  <a:cubicBezTo>
                    <a:pt x="17" y="395"/>
                    <a:pt x="0" y="377"/>
                    <a:pt x="0" y="355"/>
                  </a:cubicBezTo>
                  <a:cubicBezTo>
                    <a:pt x="0" y="0"/>
                    <a:pt x="0" y="0"/>
                    <a:pt x="0" y="0"/>
                  </a:cubicBezTo>
                  <a:cubicBezTo>
                    <a:pt x="1000" y="0"/>
                    <a:pt x="1000" y="0"/>
                    <a:pt x="1000" y="0"/>
                  </a:cubicBezTo>
                  <a:cubicBezTo>
                    <a:pt x="1000" y="355"/>
                    <a:pt x="1000" y="355"/>
                    <a:pt x="1000" y="355"/>
                  </a:cubicBezTo>
                  <a:cubicBezTo>
                    <a:pt x="1000" y="377"/>
                    <a:pt x="982" y="395"/>
                    <a:pt x="960" y="395"/>
                  </a:cubicBez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grpSp>
      <p:grpSp>
        <p:nvGrpSpPr>
          <p:cNvPr id="166" name="Google Shape;166;p18"/>
          <p:cNvGrpSpPr/>
          <p:nvPr/>
        </p:nvGrpSpPr>
        <p:grpSpPr>
          <a:xfrm>
            <a:off x="2471160" y="1816895"/>
            <a:ext cx="1200150" cy="812665"/>
            <a:chOff x="3294880" y="2422526"/>
            <a:chExt cx="1600200" cy="1083554"/>
          </a:xfrm>
        </p:grpSpPr>
        <p:pic>
          <p:nvPicPr>
            <p:cNvPr id="167" name="Google Shape;167;p18"/>
            <p:cNvPicPr preferRelativeResize="0"/>
            <p:nvPr/>
          </p:nvPicPr>
          <p:blipFill rotWithShape="1">
            <a:blip r:embed="rId10">
              <a:alphaModFix/>
            </a:blip>
            <a:srcRect b="0" l="0" r="0" t="0"/>
            <a:stretch/>
          </p:blipFill>
          <p:spPr>
            <a:xfrm>
              <a:off x="3294880" y="2467855"/>
              <a:ext cx="1600200" cy="1038225"/>
            </a:xfrm>
            <a:prstGeom prst="rect">
              <a:avLst/>
            </a:prstGeom>
            <a:noFill/>
            <a:ln>
              <a:noFill/>
            </a:ln>
          </p:spPr>
        </p:pic>
        <p:sp>
          <p:nvSpPr>
            <p:cNvPr id="168" name="Google Shape;168;p18"/>
            <p:cNvSpPr/>
            <p:nvPr/>
          </p:nvSpPr>
          <p:spPr>
            <a:xfrm>
              <a:off x="3930651" y="2422526"/>
              <a:ext cx="98425" cy="109538"/>
            </a:xfrm>
            <a:custGeom>
              <a:rect b="b" l="l" r="r" t="t"/>
              <a:pathLst>
                <a:path extrusionOk="0" h="69" w="62">
                  <a:moveTo>
                    <a:pt x="62" y="34"/>
                  </a:moveTo>
                  <a:lnTo>
                    <a:pt x="30" y="52"/>
                  </a:lnTo>
                  <a:lnTo>
                    <a:pt x="0" y="69"/>
                  </a:lnTo>
                  <a:lnTo>
                    <a:pt x="0" y="34"/>
                  </a:lnTo>
                  <a:lnTo>
                    <a:pt x="0" y="0"/>
                  </a:lnTo>
                  <a:lnTo>
                    <a:pt x="30" y="18"/>
                  </a:lnTo>
                  <a:lnTo>
                    <a:pt x="62" y="34"/>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grpSp>
      <p:grpSp>
        <p:nvGrpSpPr>
          <p:cNvPr id="169" name="Google Shape;169;p18"/>
          <p:cNvGrpSpPr/>
          <p:nvPr/>
        </p:nvGrpSpPr>
        <p:grpSpPr>
          <a:xfrm>
            <a:off x="2473129" y="3101498"/>
            <a:ext cx="1200150" cy="809706"/>
            <a:chOff x="3297505" y="4135331"/>
            <a:chExt cx="1600200" cy="1079608"/>
          </a:xfrm>
        </p:grpSpPr>
        <p:pic>
          <p:nvPicPr>
            <p:cNvPr id="170" name="Google Shape;170;p18"/>
            <p:cNvPicPr preferRelativeResize="0"/>
            <p:nvPr/>
          </p:nvPicPr>
          <p:blipFill rotWithShape="1">
            <a:blip r:embed="rId11">
              <a:alphaModFix/>
            </a:blip>
            <a:srcRect b="0" l="0" r="0" t="0"/>
            <a:stretch/>
          </p:blipFill>
          <p:spPr>
            <a:xfrm>
              <a:off x="3297505" y="4135331"/>
              <a:ext cx="1600200" cy="1038225"/>
            </a:xfrm>
            <a:prstGeom prst="rect">
              <a:avLst/>
            </a:prstGeom>
            <a:noFill/>
            <a:ln>
              <a:noFill/>
            </a:ln>
          </p:spPr>
        </p:pic>
        <p:sp>
          <p:nvSpPr>
            <p:cNvPr id="171" name="Google Shape;171;p18"/>
            <p:cNvSpPr/>
            <p:nvPr/>
          </p:nvSpPr>
          <p:spPr>
            <a:xfrm>
              <a:off x="3930651" y="5105401"/>
              <a:ext cx="98425" cy="109538"/>
            </a:xfrm>
            <a:custGeom>
              <a:rect b="b" l="l" r="r" t="t"/>
              <a:pathLst>
                <a:path extrusionOk="0" h="69" w="62">
                  <a:moveTo>
                    <a:pt x="62" y="35"/>
                  </a:moveTo>
                  <a:lnTo>
                    <a:pt x="30" y="53"/>
                  </a:lnTo>
                  <a:lnTo>
                    <a:pt x="0" y="69"/>
                  </a:lnTo>
                  <a:lnTo>
                    <a:pt x="0" y="35"/>
                  </a:lnTo>
                  <a:lnTo>
                    <a:pt x="0" y="0"/>
                  </a:lnTo>
                  <a:lnTo>
                    <a:pt x="30" y="17"/>
                  </a:lnTo>
                  <a:lnTo>
                    <a:pt x="62" y="35"/>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grpSp>
      <p:grpSp>
        <p:nvGrpSpPr>
          <p:cNvPr id="172" name="Google Shape;172;p18"/>
          <p:cNvGrpSpPr/>
          <p:nvPr/>
        </p:nvGrpSpPr>
        <p:grpSpPr>
          <a:xfrm>
            <a:off x="7866461" y="850107"/>
            <a:ext cx="654844" cy="973932"/>
            <a:chOff x="10488614" y="1133476"/>
            <a:chExt cx="873125" cy="1298576"/>
          </a:xfrm>
        </p:grpSpPr>
        <p:sp>
          <p:nvSpPr>
            <p:cNvPr id="173" name="Google Shape;173;p18"/>
            <p:cNvSpPr/>
            <p:nvPr/>
          </p:nvSpPr>
          <p:spPr>
            <a:xfrm>
              <a:off x="10488614" y="1133476"/>
              <a:ext cx="823913" cy="1298576"/>
            </a:xfrm>
            <a:custGeom>
              <a:rect b="b" l="l" r="r" t="t"/>
              <a:pathLst>
                <a:path extrusionOk="0" h="545" w="346">
                  <a:moveTo>
                    <a:pt x="0" y="4"/>
                  </a:moveTo>
                  <a:cubicBezTo>
                    <a:pt x="276" y="4"/>
                    <a:pt x="276" y="4"/>
                    <a:pt x="276" y="4"/>
                  </a:cubicBezTo>
                  <a:cubicBezTo>
                    <a:pt x="294" y="4"/>
                    <a:pt x="311" y="11"/>
                    <a:pt x="323" y="23"/>
                  </a:cubicBezTo>
                  <a:cubicBezTo>
                    <a:pt x="334" y="35"/>
                    <a:pt x="342" y="52"/>
                    <a:pt x="342" y="70"/>
                  </a:cubicBezTo>
                  <a:cubicBezTo>
                    <a:pt x="342" y="545"/>
                    <a:pt x="342" y="545"/>
                    <a:pt x="342" y="545"/>
                  </a:cubicBezTo>
                  <a:cubicBezTo>
                    <a:pt x="346" y="545"/>
                    <a:pt x="346" y="545"/>
                    <a:pt x="346" y="545"/>
                  </a:cubicBezTo>
                  <a:cubicBezTo>
                    <a:pt x="346" y="70"/>
                    <a:pt x="346" y="70"/>
                    <a:pt x="346" y="70"/>
                  </a:cubicBezTo>
                  <a:cubicBezTo>
                    <a:pt x="346" y="31"/>
                    <a:pt x="315" y="0"/>
                    <a:pt x="276" y="0"/>
                  </a:cubicBezTo>
                  <a:cubicBezTo>
                    <a:pt x="0" y="0"/>
                    <a:pt x="0" y="0"/>
                    <a:pt x="0" y="0"/>
                  </a:cubicBezTo>
                  <a:cubicBezTo>
                    <a:pt x="0" y="4"/>
                    <a:pt x="0" y="4"/>
                    <a:pt x="0" y="4"/>
                  </a:cubicBezTo>
                  <a:close/>
                </a:path>
              </a:pathLst>
            </a:custGeom>
            <a:solidFill>
              <a:srgbClr val="006B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sp>
          <p:nvSpPr>
            <p:cNvPr id="174" name="Google Shape;174;p18"/>
            <p:cNvSpPr/>
            <p:nvPr/>
          </p:nvSpPr>
          <p:spPr>
            <a:xfrm>
              <a:off x="11250614" y="1762126"/>
              <a:ext cx="111125" cy="95250"/>
            </a:xfrm>
            <a:custGeom>
              <a:rect b="b" l="l" r="r" t="t"/>
              <a:pathLst>
                <a:path extrusionOk="0" h="60" w="70">
                  <a:moveTo>
                    <a:pt x="36" y="0"/>
                  </a:moveTo>
                  <a:lnTo>
                    <a:pt x="52" y="30"/>
                  </a:lnTo>
                  <a:lnTo>
                    <a:pt x="70" y="60"/>
                  </a:lnTo>
                  <a:lnTo>
                    <a:pt x="36" y="60"/>
                  </a:lnTo>
                  <a:lnTo>
                    <a:pt x="0" y="60"/>
                  </a:lnTo>
                  <a:lnTo>
                    <a:pt x="18" y="30"/>
                  </a:lnTo>
                  <a:lnTo>
                    <a:pt x="36"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grpSp>
      <p:grpSp>
        <p:nvGrpSpPr>
          <p:cNvPr id="175" name="Google Shape;175;p18"/>
          <p:cNvGrpSpPr/>
          <p:nvPr/>
        </p:nvGrpSpPr>
        <p:grpSpPr>
          <a:xfrm>
            <a:off x="7866461" y="957263"/>
            <a:ext cx="547688" cy="866775"/>
            <a:chOff x="10488614" y="1276351"/>
            <a:chExt cx="730250" cy="1155700"/>
          </a:xfrm>
        </p:grpSpPr>
        <p:sp>
          <p:nvSpPr>
            <p:cNvPr id="176" name="Google Shape;176;p18"/>
            <p:cNvSpPr/>
            <p:nvPr/>
          </p:nvSpPr>
          <p:spPr>
            <a:xfrm>
              <a:off x="10488614" y="1276351"/>
              <a:ext cx="681038" cy="1155700"/>
            </a:xfrm>
            <a:custGeom>
              <a:rect b="b" l="l" r="r" t="t"/>
              <a:pathLst>
                <a:path extrusionOk="0" h="485" w="286">
                  <a:moveTo>
                    <a:pt x="0" y="4"/>
                  </a:moveTo>
                  <a:cubicBezTo>
                    <a:pt x="244" y="4"/>
                    <a:pt x="244" y="4"/>
                    <a:pt x="244" y="4"/>
                  </a:cubicBezTo>
                  <a:cubicBezTo>
                    <a:pt x="254" y="4"/>
                    <a:pt x="264" y="8"/>
                    <a:pt x="271" y="15"/>
                  </a:cubicBezTo>
                  <a:cubicBezTo>
                    <a:pt x="278" y="22"/>
                    <a:pt x="282" y="32"/>
                    <a:pt x="282" y="42"/>
                  </a:cubicBezTo>
                  <a:cubicBezTo>
                    <a:pt x="282" y="485"/>
                    <a:pt x="282" y="485"/>
                    <a:pt x="282" y="485"/>
                  </a:cubicBezTo>
                  <a:cubicBezTo>
                    <a:pt x="286" y="485"/>
                    <a:pt x="286" y="485"/>
                    <a:pt x="286" y="485"/>
                  </a:cubicBezTo>
                  <a:cubicBezTo>
                    <a:pt x="286" y="42"/>
                    <a:pt x="286" y="42"/>
                    <a:pt x="286" y="42"/>
                  </a:cubicBezTo>
                  <a:cubicBezTo>
                    <a:pt x="286" y="19"/>
                    <a:pt x="267" y="0"/>
                    <a:pt x="244" y="0"/>
                  </a:cubicBezTo>
                  <a:cubicBezTo>
                    <a:pt x="0" y="0"/>
                    <a:pt x="0" y="0"/>
                    <a:pt x="0" y="0"/>
                  </a:cubicBezTo>
                  <a:cubicBezTo>
                    <a:pt x="0" y="4"/>
                    <a:pt x="0" y="4"/>
                    <a:pt x="0" y="4"/>
                  </a:cubicBezTo>
                  <a:close/>
                </a:path>
              </a:pathLst>
            </a:custGeom>
            <a:solidFill>
              <a:srgbClr val="006B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sp>
          <p:nvSpPr>
            <p:cNvPr id="177" name="Google Shape;177;p18"/>
            <p:cNvSpPr/>
            <p:nvPr/>
          </p:nvSpPr>
          <p:spPr>
            <a:xfrm>
              <a:off x="11107739" y="1762126"/>
              <a:ext cx="111125" cy="95250"/>
            </a:xfrm>
            <a:custGeom>
              <a:rect b="b" l="l" r="r" t="t"/>
              <a:pathLst>
                <a:path extrusionOk="0" h="60" w="70">
                  <a:moveTo>
                    <a:pt x="36" y="60"/>
                  </a:moveTo>
                  <a:lnTo>
                    <a:pt x="18" y="30"/>
                  </a:lnTo>
                  <a:lnTo>
                    <a:pt x="0" y="0"/>
                  </a:lnTo>
                  <a:lnTo>
                    <a:pt x="36" y="0"/>
                  </a:lnTo>
                  <a:lnTo>
                    <a:pt x="70" y="0"/>
                  </a:lnTo>
                  <a:lnTo>
                    <a:pt x="52" y="30"/>
                  </a:lnTo>
                  <a:lnTo>
                    <a:pt x="36" y="6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grpSp>
      <p:sp>
        <p:nvSpPr>
          <p:cNvPr id="178" name="Google Shape;178;p18"/>
          <p:cNvSpPr/>
          <p:nvPr/>
        </p:nvSpPr>
        <p:spPr>
          <a:xfrm>
            <a:off x="687733" y="439252"/>
            <a:ext cx="2398500" cy="654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600"/>
              <a:buFont typeface="Proxima Nova Extrabold"/>
              <a:buNone/>
            </a:pPr>
            <a:r>
              <a:rPr i="0" lang="en" sz="2600" u="none" cap="none" strike="noStrike">
                <a:solidFill>
                  <a:schemeClr val="dk1"/>
                </a:solidFill>
                <a:latin typeface="Proxima Nova Extrabold"/>
                <a:ea typeface="Proxima Nova Extrabold"/>
                <a:cs typeface="Proxima Nova Extrabold"/>
                <a:sym typeface="Proxima Nova Extrabold"/>
              </a:rPr>
              <a:t>VDA:</a:t>
            </a:r>
            <a:endParaRPr sz="1100"/>
          </a:p>
          <a:p>
            <a:pPr indent="0" lvl="0" marL="0" marR="0" rtl="0" algn="l">
              <a:lnSpc>
                <a:spcPct val="100000"/>
              </a:lnSpc>
              <a:spcBef>
                <a:spcPts val="0"/>
              </a:spcBef>
              <a:spcAft>
                <a:spcPts val="0"/>
              </a:spcAft>
              <a:buClr>
                <a:srgbClr val="006BFF"/>
              </a:buClr>
              <a:buSzPts val="2600"/>
              <a:buFont typeface="Proxima Nova Extrabold"/>
              <a:buNone/>
            </a:pPr>
            <a:r>
              <a:rPr i="0" lang="en" sz="2600" u="none" cap="none" strike="noStrike">
                <a:solidFill>
                  <a:srgbClr val="006BFF"/>
                </a:solidFill>
                <a:latin typeface="Proxima Nova Extrabold"/>
                <a:ea typeface="Proxima Nova Extrabold"/>
                <a:cs typeface="Proxima Nova Extrabold"/>
                <a:sym typeface="Proxima Nova Extrabold"/>
              </a:rPr>
              <a:t>Under the hood</a:t>
            </a:r>
            <a:endParaRPr i="0" sz="1400" u="none" cap="none" strike="noStrike">
              <a:solidFill>
                <a:srgbClr val="006BFF"/>
              </a:solidFill>
              <a:latin typeface="Arial"/>
              <a:ea typeface="Arial"/>
              <a:cs typeface="Arial"/>
              <a:sym typeface="Arial"/>
            </a:endParaRPr>
          </a:p>
        </p:txBody>
      </p:sp>
      <p:grpSp>
        <p:nvGrpSpPr>
          <p:cNvPr id="179" name="Google Shape;179;p18"/>
          <p:cNvGrpSpPr/>
          <p:nvPr/>
        </p:nvGrpSpPr>
        <p:grpSpPr>
          <a:xfrm>
            <a:off x="920651" y="2716815"/>
            <a:ext cx="1323450" cy="617169"/>
            <a:chOff x="1227535" y="3622420"/>
            <a:chExt cx="1764600" cy="822892"/>
          </a:xfrm>
        </p:grpSpPr>
        <p:sp>
          <p:nvSpPr>
            <p:cNvPr id="180" name="Google Shape;180;p18"/>
            <p:cNvSpPr/>
            <p:nvPr/>
          </p:nvSpPr>
          <p:spPr>
            <a:xfrm>
              <a:off x="1227535" y="3845012"/>
              <a:ext cx="1764600" cy="6003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FFFFFF"/>
                </a:buClr>
                <a:buSzPts val="600"/>
                <a:buFont typeface="Proxima Nova"/>
                <a:buNone/>
              </a:pPr>
              <a:r>
                <a:rPr i="0" lang="en" sz="600" u="none" cap="none" strike="noStrike">
                  <a:solidFill>
                    <a:srgbClr val="FFFFFF"/>
                  </a:solidFill>
                  <a:latin typeface="Proxima Nova"/>
                  <a:ea typeface="Proxima Nova"/>
                  <a:cs typeface="Proxima Nova"/>
                  <a:sym typeface="Proxima Nova"/>
                </a:rPr>
                <a:t>Desktop and mobile app that validates device compliance and controls user access to work apps and files running in the LocalZone™</a:t>
              </a:r>
              <a:endParaRPr i="0" sz="1400" u="none" cap="none" strike="noStrike">
                <a:solidFill>
                  <a:schemeClr val="dk1"/>
                </a:solidFill>
                <a:latin typeface="Arial"/>
                <a:ea typeface="Arial"/>
                <a:cs typeface="Arial"/>
                <a:sym typeface="Arial"/>
              </a:endParaRPr>
            </a:p>
          </p:txBody>
        </p:sp>
        <p:sp>
          <p:nvSpPr>
            <p:cNvPr id="181" name="Google Shape;181;p18"/>
            <p:cNvSpPr/>
            <p:nvPr/>
          </p:nvSpPr>
          <p:spPr>
            <a:xfrm>
              <a:off x="1556752" y="3622420"/>
              <a:ext cx="1106100" cy="184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6BFF"/>
                </a:buClr>
                <a:buSzPts val="900"/>
                <a:buFont typeface="Proxima Nova Extrabold"/>
                <a:buNone/>
              </a:pPr>
              <a:r>
                <a:rPr i="0" lang="en" sz="900" u="none" cap="none" strike="noStrike">
                  <a:solidFill>
                    <a:srgbClr val="006BFF"/>
                  </a:solidFill>
                  <a:latin typeface="Proxima Nova Extrabold"/>
                  <a:ea typeface="Proxima Nova Extrabold"/>
                  <a:cs typeface="Proxima Nova Extrabold"/>
                  <a:sym typeface="Proxima Nova Extrabold"/>
                </a:rPr>
                <a:t>1. Access Client</a:t>
              </a:r>
              <a:endParaRPr i="0" sz="1400" u="none" cap="none" strike="noStrike">
                <a:solidFill>
                  <a:schemeClr val="dk1"/>
                </a:solidFill>
                <a:latin typeface="Arial"/>
                <a:ea typeface="Arial"/>
                <a:cs typeface="Arial"/>
                <a:sym typeface="Arial"/>
              </a:endParaRPr>
            </a:p>
          </p:txBody>
        </p:sp>
      </p:grpSp>
      <p:sp>
        <p:nvSpPr>
          <p:cNvPr id="182" name="Google Shape;182;p18"/>
          <p:cNvSpPr/>
          <p:nvPr/>
        </p:nvSpPr>
        <p:spPr>
          <a:xfrm>
            <a:off x="2545855" y="2725742"/>
            <a:ext cx="955800" cy="334800"/>
          </a:xfrm>
          <a:prstGeom prst="rect">
            <a:avLst/>
          </a:prstGeom>
          <a:noFill/>
          <a:ln>
            <a:noFill/>
          </a:ln>
        </p:spPr>
        <p:txBody>
          <a:bodyPr anchorCtr="0" anchor="t" bIns="0" lIns="0" spcFirstLastPara="1" rIns="0" wrap="square" tIns="0">
            <a:noAutofit/>
          </a:bodyPr>
          <a:lstStyle/>
          <a:p>
            <a:pPr indent="-127000" lvl="0" marL="127000" marR="0" rtl="0" algn="l">
              <a:lnSpc>
                <a:spcPct val="125000"/>
              </a:lnSpc>
              <a:spcBef>
                <a:spcPts val="0"/>
              </a:spcBef>
              <a:spcAft>
                <a:spcPts val="0"/>
              </a:spcAft>
              <a:buClr>
                <a:schemeClr val="dk2"/>
              </a:buClr>
              <a:buSzPts val="600"/>
              <a:buFont typeface="Arial"/>
              <a:buChar char="•"/>
            </a:pPr>
            <a:r>
              <a:rPr i="0" lang="en" sz="600" u="none" cap="none" strike="noStrike">
                <a:solidFill>
                  <a:schemeClr val="dk2"/>
                </a:solidFill>
                <a:latin typeface="Proxima Nova"/>
                <a:ea typeface="Proxima Nova"/>
                <a:cs typeface="Proxima Nova"/>
                <a:sym typeface="Proxima Nova"/>
              </a:rPr>
              <a:t>Unified App Launcher</a:t>
            </a:r>
            <a:endParaRPr sz="1100"/>
          </a:p>
          <a:p>
            <a:pPr indent="-127000" lvl="0" marL="127000" marR="0" rtl="0" algn="l">
              <a:lnSpc>
                <a:spcPct val="125000"/>
              </a:lnSpc>
              <a:spcBef>
                <a:spcPts val="0"/>
              </a:spcBef>
              <a:spcAft>
                <a:spcPts val="0"/>
              </a:spcAft>
              <a:buClr>
                <a:schemeClr val="dk2"/>
              </a:buClr>
              <a:buSzPts val="600"/>
              <a:buFont typeface="Arial"/>
              <a:buChar char="•"/>
            </a:pPr>
            <a:r>
              <a:rPr i="0" lang="en" sz="600" u="none" cap="none" strike="noStrike">
                <a:solidFill>
                  <a:schemeClr val="dk2"/>
                </a:solidFill>
                <a:latin typeface="Proxima Nova"/>
                <a:ea typeface="Proxima Nova"/>
                <a:cs typeface="Proxima Nova"/>
                <a:sym typeface="Proxima Nova"/>
              </a:rPr>
              <a:t>Continual Compliance Assessment</a:t>
            </a:r>
            <a:endParaRPr i="0" sz="1400" u="none" cap="none" strike="noStrike">
              <a:solidFill>
                <a:schemeClr val="dk2"/>
              </a:solidFill>
              <a:latin typeface="Arial"/>
              <a:ea typeface="Arial"/>
              <a:cs typeface="Arial"/>
              <a:sym typeface="Arial"/>
            </a:endParaRPr>
          </a:p>
        </p:txBody>
      </p:sp>
      <p:grpSp>
        <p:nvGrpSpPr>
          <p:cNvPr id="183" name="Google Shape;183;p18"/>
          <p:cNvGrpSpPr/>
          <p:nvPr/>
        </p:nvGrpSpPr>
        <p:grpSpPr>
          <a:xfrm>
            <a:off x="2477692" y="1346597"/>
            <a:ext cx="1190700" cy="142875"/>
            <a:chOff x="3303589" y="1795463"/>
            <a:chExt cx="1587600" cy="190500"/>
          </a:xfrm>
        </p:grpSpPr>
        <p:sp>
          <p:nvSpPr>
            <p:cNvPr id="184" name="Google Shape;184;p18"/>
            <p:cNvSpPr/>
            <p:nvPr/>
          </p:nvSpPr>
          <p:spPr>
            <a:xfrm>
              <a:off x="3303589" y="1885951"/>
              <a:ext cx="1587600" cy="9600"/>
            </a:xfrm>
            <a:prstGeom prst="rect">
              <a:avLst/>
            </a:prstGeom>
            <a:solidFill>
              <a:srgbClr val="006B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sp>
          <p:nvSpPr>
            <p:cNvPr id="185" name="Google Shape;185;p18"/>
            <p:cNvSpPr/>
            <p:nvPr/>
          </p:nvSpPr>
          <p:spPr>
            <a:xfrm>
              <a:off x="3503614" y="1795463"/>
              <a:ext cx="950913" cy="190500"/>
            </a:xfrm>
            <a:custGeom>
              <a:rect b="b" l="l" r="r" t="t"/>
              <a:pathLst>
                <a:path extrusionOk="0" h="80" w="400">
                  <a:moveTo>
                    <a:pt x="380" y="80"/>
                  </a:moveTo>
                  <a:cubicBezTo>
                    <a:pt x="20" y="80"/>
                    <a:pt x="20" y="80"/>
                    <a:pt x="20" y="80"/>
                  </a:cubicBezTo>
                  <a:cubicBezTo>
                    <a:pt x="9" y="80"/>
                    <a:pt x="0" y="71"/>
                    <a:pt x="0" y="60"/>
                  </a:cubicBezTo>
                  <a:cubicBezTo>
                    <a:pt x="0" y="20"/>
                    <a:pt x="0" y="20"/>
                    <a:pt x="0" y="20"/>
                  </a:cubicBezTo>
                  <a:cubicBezTo>
                    <a:pt x="0" y="9"/>
                    <a:pt x="9" y="0"/>
                    <a:pt x="20" y="0"/>
                  </a:cubicBezTo>
                  <a:cubicBezTo>
                    <a:pt x="380" y="0"/>
                    <a:pt x="380" y="0"/>
                    <a:pt x="380" y="0"/>
                  </a:cubicBezTo>
                  <a:cubicBezTo>
                    <a:pt x="391" y="0"/>
                    <a:pt x="400" y="9"/>
                    <a:pt x="400" y="20"/>
                  </a:cubicBezTo>
                  <a:cubicBezTo>
                    <a:pt x="400" y="60"/>
                    <a:pt x="400" y="60"/>
                    <a:pt x="400" y="60"/>
                  </a:cubicBezTo>
                  <a:cubicBezTo>
                    <a:pt x="400" y="71"/>
                    <a:pt x="391" y="80"/>
                    <a:pt x="380" y="80"/>
                  </a:cubicBezTo>
                  <a:close/>
                </a:path>
              </a:pathLst>
            </a:custGeom>
            <a:solidFill>
              <a:srgbClr val="006B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sp>
          <p:nvSpPr>
            <p:cNvPr id="186" name="Google Shape;186;p18"/>
            <p:cNvSpPr/>
            <p:nvPr/>
          </p:nvSpPr>
          <p:spPr>
            <a:xfrm>
              <a:off x="4567239" y="1833563"/>
              <a:ext cx="95250" cy="112713"/>
            </a:xfrm>
            <a:custGeom>
              <a:rect b="b" l="l" r="r" t="t"/>
              <a:pathLst>
                <a:path extrusionOk="0" h="71" w="60">
                  <a:moveTo>
                    <a:pt x="60" y="36"/>
                  </a:moveTo>
                  <a:lnTo>
                    <a:pt x="30" y="53"/>
                  </a:lnTo>
                  <a:lnTo>
                    <a:pt x="0" y="71"/>
                  </a:lnTo>
                  <a:lnTo>
                    <a:pt x="0" y="36"/>
                  </a:lnTo>
                  <a:lnTo>
                    <a:pt x="0" y="0"/>
                  </a:lnTo>
                  <a:lnTo>
                    <a:pt x="30" y="18"/>
                  </a:lnTo>
                  <a:lnTo>
                    <a:pt x="60" y="36"/>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sp>
          <p:nvSpPr>
            <p:cNvPr id="187" name="Google Shape;187;p18"/>
            <p:cNvSpPr/>
            <p:nvPr/>
          </p:nvSpPr>
          <p:spPr>
            <a:xfrm>
              <a:off x="3580211" y="1820762"/>
              <a:ext cx="801900" cy="12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chemeClr val="lt1"/>
                </a:buClr>
                <a:buSzPts val="600"/>
                <a:buFont typeface="Proxima Nova"/>
                <a:buNone/>
              </a:pPr>
              <a:r>
                <a:rPr b="1" i="0" lang="en" sz="600" u="none" cap="none" strike="noStrike">
                  <a:solidFill>
                    <a:schemeClr val="lt1"/>
                  </a:solidFill>
                  <a:latin typeface="Proxima Nova"/>
                  <a:ea typeface="Proxima Nova"/>
                  <a:cs typeface="Proxima Nova"/>
                  <a:sym typeface="Proxima Nova"/>
                </a:rPr>
                <a:t>Work locally...</a:t>
              </a:r>
              <a:endParaRPr b="1" i="0" sz="1400" u="none" cap="none" strike="noStrike">
                <a:solidFill>
                  <a:schemeClr val="lt1"/>
                </a:solidFill>
                <a:latin typeface="Proxima Nova"/>
                <a:ea typeface="Proxima Nova"/>
                <a:cs typeface="Proxima Nova"/>
                <a:sym typeface="Proxima Nova"/>
              </a:endParaRPr>
            </a:p>
          </p:txBody>
        </p:sp>
      </p:grpSp>
      <p:grpSp>
        <p:nvGrpSpPr>
          <p:cNvPr id="188" name="Google Shape;188;p18"/>
          <p:cNvGrpSpPr/>
          <p:nvPr/>
        </p:nvGrpSpPr>
        <p:grpSpPr>
          <a:xfrm>
            <a:off x="3795712" y="3361272"/>
            <a:ext cx="1552500" cy="501744"/>
            <a:chOff x="5060949" y="4481696"/>
            <a:chExt cx="2070000" cy="668992"/>
          </a:xfrm>
        </p:grpSpPr>
        <p:sp>
          <p:nvSpPr>
            <p:cNvPr id="189" name="Google Shape;189;p18"/>
            <p:cNvSpPr/>
            <p:nvPr/>
          </p:nvSpPr>
          <p:spPr>
            <a:xfrm>
              <a:off x="5060949" y="4704288"/>
              <a:ext cx="2070000" cy="4464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FFFFFF"/>
                </a:buClr>
                <a:buSzPts val="600"/>
                <a:buFont typeface="Proxima Nova"/>
                <a:buNone/>
              </a:pPr>
              <a:r>
                <a:rPr i="0" lang="en" sz="600" u="none" cap="none" strike="noStrike">
                  <a:solidFill>
                    <a:srgbClr val="FFFFFF"/>
                  </a:solidFill>
                  <a:latin typeface="Proxima Nova"/>
                  <a:ea typeface="Proxima Nova"/>
                  <a:cs typeface="Proxima Nova"/>
                  <a:sym typeface="Proxima Nova"/>
                </a:rPr>
                <a:t>Onboarding, administration, and monitoring engine to enforce technical controls, complete with audit-ready reporting</a:t>
              </a:r>
              <a:endParaRPr i="0" sz="1400" u="none" cap="none" strike="noStrike">
                <a:solidFill>
                  <a:schemeClr val="dk1"/>
                </a:solidFill>
                <a:latin typeface="Arial"/>
                <a:ea typeface="Arial"/>
                <a:cs typeface="Arial"/>
                <a:sym typeface="Arial"/>
              </a:endParaRPr>
            </a:p>
          </p:txBody>
        </p:sp>
        <p:sp>
          <p:nvSpPr>
            <p:cNvPr id="190" name="Google Shape;190;p18"/>
            <p:cNvSpPr/>
            <p:nvPr/>
          </p:nvSpPr>
          <p:spPr>
            <a:xfrm>
              <a:off x="5327360" y="4481696"/>
              <a:ext cx="1537200" cy="184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6BFF"/>
                </a:buClr>
                <a:buSzPts val="900"/>
                <a:buFont typeface="Proxima Nova Extrabold"/>
                <a:buNone/>
              </a:pPr>
              <a:r>
                <a:rPr i="0" lang="en" sz="900" u="none" cap="none" strike="noStrike">
                  <a:solidFill>
                    <a:srgbClr val="006BFF"/>
                  </a:solidFill>
                  <a:latin typeface="Proxima Nova Extrabold"/>
                  <a:ea typeface="Proxima Nova Extrabold"/>
                  <a:cs typeface="Proxima Nova Extrabold"/>
                  <a:sym typeface="Proxima Nova Extrabold"/>
                </a:rPr>
                <a:t>2. Compliance Center</a:t>
              </a:r>
              <a:endParaRPr i="0" sz="1400" u="none" cap="none" strike="noStrike">
                <a:solidFill>
                  <a:schemeClr val="dk1"/>
                </a:solidFill>
                <a:latin typeface="Arial"/>
                <a:ea typeface="Arial"/>
                <a:cs typeface="Arial"/>
                <a:sym typeface="Arial"/>
              </a:endParaRPr>
            </a:p>
          </p:txBody>
        </p:sp>
      </p:grpSp>
      <p:grpSp>
        <p:nvGrpSpPr>
          <p:cNvPr id="191" name="Google Shape;191;p18"/>
          <p:cNvGrpSpPr/>
          <p:nvPr/>
        </p:nvGrpSpPr>
        <p:grpSpPr>
          <a:xfrm>
            <a:off x="3668317" y="4106466"/>
            <a:ext cx="1784747" cy="714375"/>
            <a:chOff x="4891089" y="5475288"/>
            <a:chExt cx="2379663" cy="952500"/>
          </a:xfrm>
        </p:grpSpPr>
        <p:sp>
          <p:nvSpPr>
            <p:cNvPr id="192" name="Google Shape;192;p18"/>
            <p:cNvSpPr/>
            <p:nvPr/>
          </p:nvSpPr>
          <p:spPr>
            <a:xfrm>
              <a:off x="4891089" y="5475288"/>
              <a:ext cx="2379663" cy="952500"/>
            </a:xfrm>
            <a:custGeom>
              <a:rect b="b" l="l" r="r" t="t"/>
              <a:pathLst>
                <a:path extrusionOk="0" h="400" w="1000">
                  <a:moveTo>
                    <a:pt x="960" y="400"/>
                  </a:moveTo>
                  <a:cubicBezTo>
                    <a:pt x="40" y="400"/>
                    <a:pt x="40" y="400"/>
                    <a:pt x="40" y="400"/>
                  </a:cubicBezTo>
                  <a:cubicBezTo>
                    <a:pt x="17" y="400"/>
                    <a:pt x="0" y="382"/>
                    <a:pt x="0" y="360"/>
                  </a:cubicBezTo>
                  <a:cubicBezTo>
                    <a:pt x="0" y="40"/>
                    <a:pt x="0" y="40"/>
                    <a:pt x="0" y="40"/>
                  </a:cubicBezTo>
                  <a:cubicBezTo>
                    <a:pt x="0" y="17"/>
                    <a:pt x="17" y="0"/>
                    <a:pt x="40" y="0"/>
                  </a:cubicBezTo>
                  <a:cubicBezTo>
                    <a:pt x="960" y="0"/>
                    <a:pt x="960" y="0"/>
                    <a:pt x="960" y="0"/>
                  </a:cubicBezTo>
                  <a:cubicBezTo>
                    <a:pt x="982" y="0"/>
                    <a:pt x="1000" y="17"/>
                    <a:pt x="1000" y="40"/>
                  </a:cubicBezTo>
                  <a:cubicBezTo>
                    <a:pt x="1000" y="360"/>
                    <a:pt x="1000" y="360"/>
                    <a:pt x="1000" y="360"/>
                  </a:cubicBezTo>
                  <a:cubicBezTo>
                    <a:pt x="1000" y="382"/>
                    <a:pt x="982" y="400"/>
                    <a:pt x="960" y="400"/>
                  </a:cubicBez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sp>
          <p:nvSpPr>
            <p:cNvPr id="193" name="Google Shape;193;p18"/>
            <p:cNvSpPr/>
            <p:nvPr/>
          </p:nvSpPr>
          <p:spPr>
            <a:xfrm>
              <a:off x="5060949" y="5797758"/>
              <a:ext cx="2070000" cy="4464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FFFFFF"/>
                </a:buClr>
                <a:buSzPts val="600"/>
                <a:buFont typeface="Proxima Nova"/>
                <a:buNone/>
              </a:pPr>
              <a:r>
                <a:rPr i="0" lang="en" sz="600" u="none" cap="none" strike="noStrike">
                  <a:solidFill>
                    <a:srgbClr val="FFFFFF"/>
                  </a:solidFill>
                  <a:latin typeface="Proxima Nova"/>
                  <a:ea typeface="Proxima Nova"/>
                  <a:cs typeface="Proxima Nova"/>
                  <a:sym typeface="Proxima Nova"/>
                </a:rPr>
                <a:t>High security public cloud infrastructure for failsafe access and custom application hosting requirements</a:t>
              </a:r>
              <a:endParaRPr i="0" sz="1400" u="none" cap="none" strike="noStrike">
                <a:solidFill>
                  <a:schemeClr val="dk1"/>
                </a:solidFill>
                <a:latin typeface="Arial"/>
                <a:ea typeface="Arial"/>
                <a:cs typeface="Arial"/>
                <a:sym typeface="Arial"/>
              </a:endParaRPr>
            </a:p>
          </p:txBody>
        </p:sp>
        <p:sp>
          <p:nvSpPr>
            <p:cNvPr id="194" name="Google Shape;194;p18"/>
            <p:cNvSpPr/>
            <p:nvPr/>
          </p:nvSpPr>
          <p:spPr>
            <a:xfrm>
              <a:off x="5060949" y="5633521"/>
              <a:ext cx="2070000" cy="1557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006BFF"/>
                </a:buClr>
                <a:buSzPts val="700"/>
                <a:buFont typeface="Proxima Nova Extrabold"/>
                <a:buNone/>
              </a:pPr>
              <a:r>
                <a:rPr i="0" lang="en" sz="700" u="none" cap="none" strike="noStrike">
                  <a:solidFill>
                    <a:srgbClr val="006BFF"/>
                  </a:solidFill>
                  <a:latin typeface="Proxima Nova Extrabold"/>
                  <a:ea typeface="Proxima Nova Extrabold"/>
                  <a:cs typeface="Proxima Nova Extrabold"/>
                  <a:sym typeface="Proxima Nova Extrabold"/>
                </a:rPr>
                <a:t>4. Application Hosting Infrastructure</a:t>
              </a:r>
              <a:endParaRPr i="0" sz="1500" u="none" cap="none" strike="noStrike">
                <a:solidFill>
                  <a:srgbClr val="006BFF"/>
                </a:solidFill>
                <a:latin typeface="Proxima Nova Extrabold"/>
                <a:ea typeface="Proxima Nova Extrabold"/>
                <a:cs typeface="Proxima Nova Extrabold"/>
                <a:sym typeface="Proxima Nova Extrabold"/>
              </a:endParaRPr>
            </a:p>
          </p:txBody>
        </p:sp>
      </p:grpSp>
      <p:grpSp>
        <p:nvGrpSpPr>
          <p:cNvPr id="195" name="Google Shape;195;p18"/>
          <p:cNvGrpSpPr/>
          <p:nvPr/>
        </p:nvGrpSpPr>
        <p:grpSpPr>
          <a:xfrm>
            <a:off x="2477692" y="4267201"/>
            <a:ext cx="1190700" cy="142875"/>
            <a:chOff x="3303589" y="5689601"/>
            <a:chExt cx="1587600" cy="190500"/>
          </a:xfrm>
        </p:grpSpPr>
        <p:sp>
          <p:nvSpPr>
            <p:cNvPr id="196" name="Google Shape;196;p18"/>
            <p:cNvSpPr/>
            <p:nvPr/>
          </p:nvSpPr>
          <p:spPr>
            <a:xfrm>
              <a:off x="3303589" y="5780088"/>
              <a:ext cx="1587600" cy="9600"/>
            </a:xfrm>
            <a:prstGeom prst="rect">
              <a:avLst/>
            </a:pr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sp>
          <p:nvSpPr>
            <p:cNvPr id="197" name="Google Shape;197;p18"/>
            <p:cNvSpPr/>
            <p:nvPr/>
          </p:nvSpPr>
          <p:spPr>
            <a:xfrm>
              <a:off x="3503614" y="5689601"/>
              <a:ext cx="950913" cy="190500"/>
            </a:xfrm>
            <a:custGeom>
              <a:rect b="b" l="l" r="r" t="t"/>
              <a:pathLst>
                <a:path extrusionOk="0" h="80" w="400">
                  <a:moveTo>
                    <a:pt x="380" y="80"/>
                  </a:moveTo>
                  <a:cubicBezTo>
                    <a:pt x="20" y="80"/>
                    <a:pt x="20" y="80"/>
                    <a:pt x="20" y="80"/>
                  </a:cubicBezTo>
                  <a:cubicBezTo>
                    <a:pt x="9" y="80"/>
                    <a:pt x="0" y="71"/>
                    <a:pt x="0" y="60"/>
                  </a:cubicBezTo>
                  <a:cubicBezTo>
                    <a:pt x="0" y="20"/>
                    <a:pt x="0" y="20"/>
                    <a:pt x="0" y="20"/>
                  </a:cubicBezTo>
                  <a:cubicBezTo>
                    <a:pt x="0" y="9"/>
                    <a:pt x="9" y="0"/>
                    <a:pt x="20" y="0"/>
                  </a:cubicBezTo>
                  <a:cubicBezTo>
                    <a:pt x="380" y="0"/>
                    <a:pt x="380" y="0"/>
                    <a:pt x="380" y="0"/>
                  </a:cubicBezTo>
                  <a:cubicBezTo>
                    <a:pt x="391" y="0"/>
                    <a:pt x="400" y="9"/>
                    <a:pt x="400" y="20"/>
                  </a:cubicBezTo>
                  <a:cubicBezTo>
                    <a:pt x="400" y="60"/>
                    <a:pt x="400" y="60"/>
                    <a:pt x="400" y="60"/>
                  </a:cubicBezTo>
                  <a:cubicBezTo>
                    <a:pt x="400" y="71"/>
                    <a:pt x="391" y="80"/>
                    <a:pt x="380" y="80"/>
                  </a:cubicBez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sp>
          <p:nvSpPr>
            <p:cNvPr id="198" name="Google Shape;198;p18"/>
            <p:cNvSpPr/>
            <p:nvPr/>
          </p:nvSpPr>
          <p:spPr>
            <a:xfrm>
              <a:off x="4567239" y="5729288"/>
              <a:ext cx="95250" cy="112713"/>
            </a:xfrm>
            <a:custGeom>
              <a:rect b="b" l="l" r="r" t="t"/>
              <a:pathLst>
                <a:path extrusionOk="0" h="71" w="60">
                  <a:moveTo>
                    <a:pt x="60" y="35"/>
                  </a:moveTo>
                  <a:lnTo>
                    <a:pt x="30" y="53"/>
                  </a:lnTo>
                  <a:lnTo>
                    <a:pt x="0" y="71"/>
                  </a:lnTo>
                  <a:lnTo>
                    <a:pt x="0" y="35"/>
                  </a:lnTo>
                  <a:lnTo>
                    <a:pt x="0" y="0"/>
                  </a:lnTo>
                  <a:lnTo>
                    <a:pt x="30" y="18"/>
                  </a:lnTo>
                  <a:lnTo>
                    <a:pt x="60" y="35"/>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sp>
          <p:nvSpPr>
            <p:cNvPr id="199" name="Google Shape;199;p18"/>
            <p:cNvSpPr/>
            <p:nvPr/>
          </p:nvSpPr>
          <p:spPr>
            <a:xfrm>
              <a:off x="3580211" y="5718441"/>
              <a:ext cx="801900" cy="12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chemeClr val="lt1"/>
                </a:buClr>
                <a:buSzPts val="600"/>
                <a:buFont typeface="Proxima Nova"/>
                <a:buNone/>
              </a:pPr>
              <a:r>
                <a:rPr b="1" i="0" lang="en" sz="600" u="none" cap="none" strike="noStrike">
                  <a:solidFill>
                    <a:schemeClr val="lt1"/>
                  </a:solidFill>
                  <a:latin typeface="Proxima Nova"/>
                  <a:ea typeface="Proxima Nova"/>
                  <a:cs typeface="Proxima Nova"/>
                  <a:sym typeface="Proxima Nova"/>
                </a:rPr>
                <a:t>Work hosted...</a:t>
              </a:r>
              <a:endParaRPr b="1" i="0" sz="1400" u="none" cap="none" strike="noStrike">
                <a:solidFill>
                  <a:schemeClr val="lt1"/>
                </a:solidFill>
                <a:latin typeface="Proxima Nova"/>
                <a:ea typeface="Proxima Nova"/>
                <a:cs typeface="Proxima Nova"/>
                <a:sym typeface="Proxima Nova"/>
              </a:endParaRPr>
            </a:p>
          </p:txBody>
        </p:sp>
      </p:grpSp>
      <p:sp>
        <p:nvSpPr>
          <p:cNvPr id="200" name="Google Shape;200;p18"/>
          <p:cNvSpPr/>
          <p:nvPr/>
        </p:nvSpPr>
        <p:spPr>
          <a:xfrm>
            <a:off x="5522237" y="1596565"/>
            <a:ext cx="1107300" cy="334800"/>
          </a:xfrm>
          <a:prstGeom prst="rect">
            <a:avLst/>
          </a:prstGeom>
          <a:noFill/>
          <a:ln>
            <a:noFill/>
          </a:ln>
        </p:spPr>
        <p:txBody>
          <a:bodyPr anchorCtr="0" anchor="t" bIns="0" lIns="0" spcFirstLastPara="1" rIns="0" wrap="square" tIns="0">
            <a:noAutofit/>
          </a:bodyPr>
          <a:lstStyle/>
          <a:p>
            <a:pPr indent="-127000" lvl="0" marL="127000" marR="0" rtl="0" algn="l">
              <a:lnSpc>
                <a:spcPct val="125000"/>
              </a:lnSpc>
              <a:spcBef>
                <a:spcPts val="0"/>
              </a:spcBef>
              <a:spcAft>
                <a:spcPts val="0"/>
              </a:spcAft>
              <a:buClr>
                <a:schemeClr val="dk2"/>
              </a:buClr>
              <a:buSzPts val="600"/>
              <a:buFont typeface="Arial"/>
              <a:buChar char="•"/>
            </a:pPr>
            <a:r>
              <a:rPr i="0" lang="en" sz="600" u="none" cap="none" strike="noStrike">
                <a:solidFill>
                  <a:schemeClr val="dk2"/>
                </a:solidFill>
                <a:latin typeface="Proxima Nova"/>
                <a:ea typeface="Proxima Nova"/>
                <a:cs typeface="Proxima Nova"/>
                <a:sym typeface="Proxima Nova"/>
              </a:rPr>
              <a:t>Work | Personal Separation</a:t>
            </a:r>
            <a:endParaRPr sz="1100"/>
          </a:p>
          <a:p>
            <a:pPr indent="-127000" lvl="0" marL="127000" marR="0" rtl="0" algn="l">
              <a:lnSpc>
                <a:spcPct val="125000"/>
              </a:lnSpc>
              <a:spcBef>
                <a:spcPts val="0"/>
              </a:spcBef>
              <a:spcAft>
                <a:spcPts val="0"/>
              </a:spcAft>
              <a:buClr>
                <a:schemeClr val="dk2"/>
              </a:buClr>
              <a:buSzPts val="600"/>
              <a:buFont typeface="Arial"/>
              <a:buChar char="•"/>
            </a:pPr>
            <a:r>
              <a:rPr i="0" lang="en" sz="600" u="none" cap="none" strike="noStrike">
                <a:solidFill>
                  <a:schemeClr val="dk2"/>
                </a:solidFill>
                <a:latin typeface="Proxima Nova"/>
                <a:ea typeface="Proxima Nova"/>
                <a:cs typeface="Proxima Nova"/>
                <a:sym typeface="Proxima Nova"/>
              </a:rPr>
              <a:t>Data Leakage &amp; Loss Prevention (DLP)</a:t>
            </a:r>
            <a:endParaRPr i="0" sz="1400" u="none" cap="none" strike="noStrike">
              <a:solidFill>
                <a:schemeClr val="dk2"/>
              </a:solidFill>
              <a:latin typeface="Arial"/>
              <a:ea typeface="Arial"/>
              <a:cs typeface="Arial"/>
              <a:sym typeface="Arial"/>
            </a:endParaRPr>
          </a:p>
        </p:txBody>
      </p:sp>
      <p:sp>
        <p:nvSpPr>
          <p:cNvPr id="201" name="Google Shape;201;p18"/>
          <p:cNvSpPr/>
          <p:nvPr/>
        </p:nvSpPr>
        <p:spPr>
          <a:xfrm>
            <a:off x="5522237" y="3355915"/>
            <a:ext cx="967800" cy="334800"/>
          </a:xfrm>
          <a:prstGeom prst="rect">
            <a:avLst/>
          </a:prstGeom>
          <a:noFill/>
          <a:ln>
            <a:noFill/>
          </a:ln>
        </p:spPr>
        <p:txBody>
          <a:bodyPr anchorCtr="0" anchor="t" bIns="0" lIns="0" spcFirstLastPara="1" rIns="0" wrap="square" tIns="0">
            <a:noAutofit/>
          </a:bodyPr>
          <a:lstStyle/>
          <a:p>
            <a:pPr indent="-127000" lvl="0" marL="127000" marR="0" rtl="0" algn="l">
              <a:lnSpc>
                <a:spcPct val="125000"/>
              </a:lnSpc>
              <a:spcBef>
                <a:spcPts val="0"/>
              </a:spcBef>
              <a:spcAft>
                <a:spcPts val="0"/>
              </a:spcAft>
              <a:buClr>
                <a:schemeClr val="dk2"/>
              </a:buClr>
              <a:buSzPts val="600"/>
              <a:buFont typeface="Arial"/>
              <a:buChar char="•"/>
            </a:pPr>
            <a:r>
              <a:rPr i="0" lang="en" sz="600" u="none" cap="none" strike="noStrike">
                <a:solidFill>
                  <a:schemeClr val="dk2"/>
                </a:solidFill>
                <a:latin typeface="Proxima Nova"/>
                <a:ea typeface="Proxima Nova"/>
                <a:cs typeface="Proxima Nova"/>
                <a:sym typeface="Proxima Nova"/>
              </a:rPr>
              <a:t>Compliance Dashboard</a:t>
            </a:r>
            <a:endParaRPr sz="1100"/>
          </a:p>
          <a:p>
            <a:pPr indent="-127000" lvl="0" marL="127000" marR="0" rtl="0" algn="l">
              <a:lnSpc>
                <a:spcPct val="125000"/>
              </a:lnSpc>
              <a:spcBef>
                <a:spcPts val="0"/>
              </a:spcBef>
              <a:spcAft>
                <a:spcPts val="0"/>
              </a:spcAft>
              <a:buClr>
                <a:schemeClr val="dk2"/>
              </a:buClr>
              <a:buSzPts val="600"/>
              <a:buFont typeface="Arial"/>
              <a:buChar char="•"/>
            </a:pPr>
            <a:r>
              <a:rPr i="0" lang="en" sz="600" u="none" cap="none" strike="noStrike">
                <a:solidFill>
                  <a:schemeClr val="dk2"/>
                </a:solidFill>
                <a:latin typeface="Proxima Nova"/>
                <a:ea typeface="Proxima Nova"/>
                <a:cs typeface="Proxima Nova"/>
                <a:sym typeface="Proxima Nova"/>
              </a:rPr>
              <a:t>Policy Admin &amp; Onboarding</a:t>
            </a:r>
            <a:endParaRPr i="0" sz="1400" u="none" cap="none" strike="noStrike">
              <a:solidFill>
                <a:schemeClr val="dk2"/>
              </a:solidFill>
              <a:latin typeface="Arial"/>
              <a:ea typeface="Arial"/>
              <a:cs typeface="Arial"/>
              <a:sym typeface="Arial"/>
            </a:endParaRPr>
          </a:p>
        </p:txBody>
      </p:sp>
      <p:sp>
        <p:nvSpPr>
          <p:cNvPr id="202" name="Google Shape;202;p18"/>
          <p:cNvSpPr/>
          <p:nvPr/>
        </p:nvSpPr>
        <p:spPr>
          <a:xfrm>
            <a:off x="5522237" y="4226238"/>
            <a:ext cx="967800" cy="334800"/>
          </a:xfrm>
          <a:prstGeom prst="rect">
            <a:avLst/>
          </a:prstGeom>
          <a:noFill/>
          <a:ln>
            <a:noFill/>
          </a:ln>
        </p:spPr>
        <p:txBody>
          <a:bodyPr anchorCtr="0" anchor="t" bIns="0" lIns="0" spcFirstLastPara="1" rIns="0" wrap="square" tIns="0">
            <a:noAutofit/>
          </a:bodyPr>
          <a:lstStyle/>
          <a:p>
            <a:pPr indent="-127000" lvl="0" marL="127000" marR="0" rtl="0" algn="l">
              <a:lnSpc>
                <a:spcPct val="125000"/>
              </a:lnSpc>
              <a:spcBef>
                <a:spcPts val="0"/>
              </a:spcBef>
              <a:spcAft>
                <a:spcPts val="0"/>
              </a:spcAft>
              <a:buClr>
                <a:schemeClr val="dk2"/>
              </a:buClr>
              <a:buSzPts val="600"/>
              <a:buFont typeface="Arial"/>
              <a:buChar char="•"/>
            </a:pPr>
            <a:r>
              <a:rPr i="0" lang="en" sz="600" u="none" cap="none" strike="noStrike">
                <a:solidFill>
                  <a:schemeClr val="dk2"/>
                </a:solidFill>
                <a:latin typeface="Proxima Nova"/>
                <a:ea typeface="Proxima Nova"/>
                <a:cs typeface="Proxima Nova"/>
                <a:sym typeface="Proxima Nova"/>
              </a:rPr>
              <a:t>Fail-safe Access</a:t>
            </a:r>
            <a:endParaRPr sz="1100"/>
          </a:p>
          <a:p>
            <a:pPr indent="-127000" lvl="0" marL="127000" marR="0" rtl="0" algn="l">
              <a:lnSpc>
                <a:spcPct val="125000"/>
              </a:lnSpc>
              <a:spcBef>
                <a:spcPts val="0"/>
              </a:spcBef>
              <a:spcAft>
                <a:spcPts val="0"/>
              </a:spcAft>
              <a:buClr>
                <a:schemeClr val="dk2"/>
              </a:buClr>
              <a:buSzPts val="600"/>
              <a:buFont typeface="Arial"/>
              <a:buChar char="•"/>
            </a:pPr>
            <a:r>
              <a:rPr i="0" lang="en" sz="600" u="none" cap="none" strike="noStrike">
                <a:solidFill>
                  <a:schemeClr val="dk2"/>
                </a:solidFill>
                <a:latin typeface="Proxima Nova"/>
                <a:ea typeface="Proxima Nova"/>
                <a:cs typeface="Proxima Nova"/>
                <a:sym typeface="Proxima Nova"/>
              </a:rPr>
              <a:t>Secure Hosting Infrastructure </a:t>
            </a:r>
            <a:endParaRPr i="0" sz="1400" u="none" cap="none" strike="noStrike">
              <a:solidFill>
                <a:schemeClr val="dk2"/>
              </a:solidFill>
              <a:latin typeface="Arial"/>
              <a:ea typeface="Arial"/>
              <a:cs typeface="Arial"/>
              <a:sym typeface="Arial"/>
            </a:endParaRPr>
          </a:p>
        </p:txBody>
      </p:sp>
      <p:grpSp>
        <p:nvGrpSpPr>
          <p:cNvPr id="203" name="Google Shape;203;p18"/>
          <p:cNvGrpSpPr/>
          <p:nvPr/>
        </p:nvGrpSpPr>
        <p:grpSpPr>
          <a:xfrm>
            <a:off x="3795712" y="1604570"/>
            <a:ext cx="1552500" cy="501744"/>
            <a:chOff x="5060949" y="2139426"/>
            <a:chExt cx="2070000" cy="668992"/>
          </a:xfrm>
        </p:grpSpPr>
        <p:sp>
          <p:nvSpPr>
            <p:cNvPr id="204" name="Google Shape;204;p18"/>
            <p:cNvSpPr/>
            <p:nvPr/>
          </p:nvSpPr>
          <p:spPr>
            <a:xfrm>
              <a:off x="5060949" y="2362018"/>
              <a:ext cx="2070000" cy="4464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FFFFFF"/>
                </a:buClr>
                <a:buSzPts val="600"/>
                <a:buFont typeface="Proxima Nova"/>
                <a:buNone/>
              </a:pPr>
              <a:r>
                <a:rPr i="0" lang="en" sz="600" u="none" cap="none" strike="noStrike">
                  <a:solidFill>
                    <a:srgbClr val="FFFFFF"/>
                  </a:solidFill>
                  <a:latin typeface="Proxima Nova"/>
                  <a:ea typeface="Proxima Nova"/>
                  <a:cs typeface="Proxima Nova"/>
                  <a:sym typeface="Proxima Nova"/>
                </a:rPr>
                <a:t>Smart, secure perimeter that protects local work apps, files, and data and keeps them separate from personal computing</a:t>
              </a:r>
              <a:endParaRPr i="0" sz="1400" u="none" cap="none" strike="noStrike">
                <a:solidFill>
                  <a:schemeClr val="dk1"/>
                </a:solidFill>
                <a:latin typeface="Arial"/>
                <a:ea typeface="Arial"/>
                <a:cs typeface="Arial"/>
                <a:sym typeface="Arial"/>
              </a:endParaRPr>
            </a:p>
          </p:txBody>
        </p:sp>
        <p:sp>
          <p:nvSpPr>
            <p:cNvPr id="205" name="Google Shape;205;p18"/>
            <p:cNvSpPr/>
            <p:nvPr/>
          </p:nvSpPr>
          <p:spPr>
            <a:xfrm>
              <a:off x="5643953" y="2139426"/>
              <a:ext cx="904200" cy="184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Proxima Nova Extrabold"/>
                <a:buNone/>
              </a:pPr>
              <a:r>
                <a:rPr i="0" lang="en" sz="900" u="none" cap="none" strike="noStrike">
                  <a:solidFill>
                    <a:schemeClr val="lt1"/>
                  </a:solidFill>
                  <a:latin typeface="Proxima Nova Extrabold"/>
                  <a:ea typeface="Proxima Nova Extrabold"/>
                  <a:cs typeface="Proxima Nova Extrabold"/>
                  <a:sym typeface="Proxima Nova Extrabold"/>
                </a:rPr>
                <a:t>3. LocalZone</a:t>
              </a:r>
              <a:endParaRPr i="0" sz="1400" u="none" cap="none" strike="noStrike">
                <a:solidFill>
                  <a:schemeClr val="lt1"/>
                </a:solidFill>
                <a:latin typeface="Arial"/>
                <a:ea typeface="Arial"/>
                <a:cs typeface="Arial"/>
                <a:sym typeface="Arial"/>
              </a:endParaRPr>
            </a:p>
          </p:txBody>
        </p:sp>
      </p:grpSp>
      <p:grpSp>
        <p:nvGrpSpPr>
          <p:cNvPr id="206" name="Google Shape;206;p18"/>
          <p:cNvGrpSpPr/>
          <p:nvPr/>
        </p:nvGrpSpPr>
        <p:grpSpPr>
          <a:xfrm>
            <a:off x="5632848" y="753666"/>
            <a:ext cx="807244" cy="285750"/>
            <a:chOff x="7510464" y="1004888"/>
            <a:chExt cx="1076325" cy="381000"/>
          </a:xfrm>
        </p:grpSpPr>
        <p:sp>
          <p:nvSpPr>
            <p:cNvPr id="207" name="Google Shape;207;p18"/>
            <p:cNvSpPr/>
            <p:nvPr/>
          </p:nvSpPr>
          <p:spPr>
            <a:xfrm>
              <a:off x="7510464" y="1004888"/>
              <a:ext cx="1076325" cy="381000"/>
            </a:xfrm>
            <a:custGeom>
              <a:rect b="b" l="l" r="r" t="t"/>
              <a:pathLst>
                <a:path extrusionOk="0" h="160" w="452">
                  <a:moveTo>
                    <a:pt x="432" y="160"/>
                  </a:moveTo>
                  <a:cubicBezTo>
                    <a:pt x="20" y="160"/>
                    <a:pt x="20" y="160"/>
                    <a:pt x="20" y="160"/>
                  </a:cubicBezTo>
                  <a:cubicBezTo>
                    <a:pt x="9" y="160"/>
                    <a:pt x="0" y="151"/>
                    <a:pt x="0" y="140"/>
                  </a:cubicBezTo>
                  <a:cubicBezTo>
                    <a:pt x="0" y="20"/>
                    <a:pt x="0" y="20"/>
                    <a:pt x="0" y="20"/>
                  </a:cubicBezTo>
                  <a:cubicBezTo>
                    <a:pt x="0" y="9"/>
                    <a:pt x="9" y="0"/>
                    <a:pt x="20" y="0"/>
                  </a:cubicBezTo>
                  <a:cubicBezTo>
                    <a:pt x="432" y="0"/>
                    <a:pt x="432" y="0"/>
                    <a:pt x="432" y="0"/>
                  </a:cubicBezTo>
                  <a:cubicBezTo>
                    <a:pt x="443" y="0"/>
                    <a:pt x="452" y="9"/>
                    <a:pt x="452" y="20"/>
                  </a:cubicBezTo>
                  <a:cubicBezTo>
                    <a:pt x="452" y="140"/>
                    <a:pt x="452" y="140"/>
                    <a:pt x="452" y="140"/>
                  </a:cubicBezTo>
                  <a:cubicBezTo>
                    <a:pt x="452" y="151"/>
                    <a:pt x="443" y="160"/>
                    <a:pt x="432" y="160"/>
                  </a:cubicBezTo>
                  <a:close/>
                </a:path>
              </a:pathLst>
            </a:custGeom>
            <a:solidFill>
              <a:srgbClr val="006B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sp>
          <p:nvSpPr>
            <p:cNvPr id="208" name="Google Shape;208;p18"/>
            <p:cNvSpPr/>
            <p:nvPr/>
          </p:nvSpPr>
          <p:spPr>
            <a:xfrm>
              <a:off x="7563649" y="1063119"/>
              <a:ext cx="965100" cy="24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chemeClr val="lt1"/>
                </a:buClr>
                <a:buSzPts val="600"/>
                <a:buFont typeface="Proxima Nova"/>
                <a:buNone/>
              </a:pPr>
              <a:r>
                <a:rPr b="1" i="0" lang="en" sz="600" u="none" cap="none" strike="noStrike">
                  <a:solidFill>
                    <a:schemeClr val="lt1"/>
                  </a:solidFill>
                  <a:latin typeface="Proxima Nova"/>
                  <a:ea typeface="Proxima Nova"/>
                  <a:cs typeface="Proxima Nova"/>
                  <a:sym typeface="Proxima Nova"/>
                </a:rPr>
                <a:t>Secure Private Company Gateway</a:t>
              </a:r>
              <a:endParaRPr b="1" i="0" sz="1400" u="none" cap="none" strike="noStrike">
                <a:solidFill>
                  <a:schemeClr val="lt1"/>
                </a:solidFill>
                <a:latin typeface="Proxima Nova"/>
                <a:ea typeface="Proxima Nova"/>
                <a:cs typeface="Proxima Nova"/>
                <a:sym typeface="Proxima Nova"/>
              </a:endParaRPr>
            </a:p>
          </p:txBody>
        </p:sp>
      </p:grpSp>
      <p:grpSp>
        <p:nvGrpSpPr>
          <p:cNvPr id="209" name="Google Shape;209;p18"/>
          <p:cNvGrpSpPr/>
          <p:nvPr/>
        </p:nvGrpSpPr>
        <p:grpSpPr>
          <a:xfrm>
            <a:off x="5453063" y="4043363"/>
            <a:ext cx="1919288" cy="756046"/>
            <a:chOff x="7270751" y="5391151"/>
            <a:chExt cx="2559051" cy="1008062"/>
          </a:xfrm>
        </p:grpSpPr>
        <p:sp>
          <p:nvSpPr>
            <p:cNvPr id="210" name="Google Shape;210;p18"/>
            <p:cNvSpPr/>
            <p:nvPr/>
          </p:nvSpPr>
          <p:spPr>
            <a:xfrm>
              <a:off x="8491539" y="6018213"/>
              <a:ext cx="1106488" cy="381000"/>
            </a:xfrm>
            <a:custGeom>
              <a:rect b="b" l="l" r="r" t="t"/>
              <a:pathLst>
                <a:path extrusionOk="0" h="160" w="465">
                  <a:moveTo>
                    <a:pt x="445" y="160"/>
                  </a:moveTo>
                  <a:cubicBezTo>
                    <a:pt x="20" y="160"/>
                    <a:pt x="20" y="160"/>
                    <a:pt x="20" y="160"/>
                  </a:cubicBezTo>
                  <a:cubicBezTo>
                    <a:pt x="9" y="160"/>
                    <a:pt x="0" y="151"/>
                    <a:pt x="0" y="140"/>
                  </a:cubicBezTo>
                  <a:cubicBezTo>
                    <a:pt x="0" y="20"/>
                    <a:pt x="0" y="20"/>
                    <a:pt x="0" y="20"/>
                  </a:cubicBezTo>
                  <a:cubicBezTo>
                    <a:pt x="0" y="9"/>
                    <a:pt x="9" y="0"/>
                    <a:pt x="20" y="0"/>
                  </a:cubicBezTo>
                  <a:cubicBezTo>
                    <a:pt x="445" y="0"/>
                    <a:pt x="445" y="0"/>
                    <a:pt x="445" y="0"/>
                  </a:cubicBezTo>
                  <a:cubicBezTo>
                    <a:pt x="456" y="0"/>
                    <a:pt x="465" y="9"/>
                    <a:pt x="465" y="20"/>
                  </a:cubicBezTo>
                  <a:cubicBezTo>
                    <a:pt x="465" y="140"/>
                    <a:pt x="465" y="140"/>
                    <a:pt x="465" y="140"/>
                  </a:cubicBezTo>
                  <a:cubicBezTo>
                    <a:pt x="465" y="151"/>
                    <a:pt x="456" y="160"/>
                    <a:pt x="445" y="160"/>
                  </a:cubicBez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sp>
          <p:nvSpPr>
            <p:cNvPr id="211" name="Google Shape;211;p18"/>
            <p:cNvSpPr/>
            <p:nvPr/>
          </p:nvSpPr>
          <p:spPr>
            <a:xfrm>
              <a:off x="7270751" y="5391151"/>
              <a:ext cx="2508251" cy="822325"/>
            </a:xfrm>
            <a:custGeom>
              <a:rect b="b" l="l" r="r" t="t"/>
              <a:pathLst>
                <a:path extrusionOk="0" h="345" w="1054">
                  <a:moveTo>
                    <a:pt x="0" y="345"/>
                  </a:moveTo>
                  <a:cubicBezTo>
                    <a:pt x="1012" y="345"/>
                    <a:pt x="1012" y="345"/>
                    <a:pt x="1012" y="345"/>
                  </a:cubicBezTo>
                  <a:cubicBezTo>
                    <a:pt x="1035" y="345"/>
                    <a:pt x="1054" y="326"/>
                    <a:pt x="1054" y="303"/>
                  </a:cubicBezTo>
                  <a:cubicBezTo>
                    <a:pt x="1054" y="0"/>
                    <a:pt x="1054" y="0"/>
                    <a:pt x="1054" y="0"/>
                  </a:cubicBezTo>
                  <a:cubicBezTo>
                    <a:pt x="1050" y="0"/>
                    <a:pt x="1050" y="0"/>
                    <a:pt x="1050" y="0"/>
                  </a:cubicBezTo>
                  <a:cubicBezTo>
                    <a:pt x="1050" y="303"/>
                    <a:pt x="1050" y="303"/>
                    <a:pt x="1050" y="303"/>
                  </a:cubicBezTo>
                  <a:cubicBezTo>
                    <a:pt x="1050" y="313"/>
                    <a:pt x="1046" y="323"/>
                    <a:pt x="1039" y="329"/>
                  </a:cubicBezTo>
                  <a:cubicBezTo>
                    <a:pt x="1032" y="336"/>
                    <a:pt x="1023" y="341"/>
                    <a:pt x="1012" y="341"/>
                  </a:cubicBezTo>
                  <a:cubicBezTo>
                    <a:pt x="0" y="341"/>
                    <a:pt x="0" y="341"/>
                    <a:pt x="0" y="341"/>
                  </a:cubicBezTo>
                  <a:cubicBezTo>
                    <a:pt x="0" y="345"/>
                    <a:pt x="0" y="345"/>
                    <a:pt x="0" y="345"/>
                  </a:cubicBez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sp>
          <p:nvSpPr>
            <p:cNvPr id="212" name="Google Shape;212;p18"/>
            <p:cNvSpPr/>
            <p:nvPr/>
          </p:nvSpPr>
          <p:spPr>
            <a:xfrm>
              <a:off x="9720264" y="5856288"/>
              <a:ext cx="109538" cy="96838"/>
            </a:xfrm>
            <a:custGeom>
              <a:rect b="b" l="l" r="r" t="t"/>
              <a:pathLst>
                <a:path extrusionOk="0" h="61" w="69">
                  <a:moveTo>
                    <a:pt x="34" y="0"/>
                  </a:moveTo>
                  <a:lnTo>
                    <a:pt x="52" y="31"/>
                  </a:lnTo>
                  <a:lnTo>
                    <a:pt x="69" y="61"/>
                  </a:lnTo>
                  <a:lnTo>
                    <a:pt x="34" y="61"/>
                  </a:lnTo>
                  <a:lnTo>
                    <a:pt x="0" y="61"/>
                  </a:lnTo>
                  <a:lnTo>
                    <a:pt x="18" y="31"/>
                  </a:lnTo>
                  <a:lnTo>
                    <a:pt x="34"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sp>
          <p:nvSpPr>
            <p:cNvPr id="213" name="Google Shape;213;p18"/>
            <p:cNvSpPr/>
            <p:nvPr/>
          </p:nvSpPr>
          <p:spPr>
            <a:xfrm>
              <a:off x="8564563" y="6079072"/>
              <a:ext cx="965100" cy="24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chemeClr val="lt1"/>
                </a:buClr>
                <a:buSzPts val="600"/>
                <a:buFont typeface="Proxima Nova"/>
                <a:buNone/>
              </a:pPr>
              <a:r>
                <a:rPr b="1" i="0" lang="en" sz="600" u="none" cap="none" strike="noStrike">
                  <a:solidFill>
                    <a:schemeClr val="lt1"/>
                  </a:solidFill>
                  <a:latin typeface="Proxima Nova"/>
                  <a:ea typeface="Proxima Nova"/>
                  <a:cs typeface="Proxima Nova"/>
                  <a:sym typeface="Proxima Nova"/>
                </a:rPr>
                <a:t>Remote Application Hosting</a:t>
              </a:r>
              <a:endParaRPr b="1" i="0" sz="1400" u="none" cap="none" strike="noStrike">
                <a:solidFill>
                  <a:schemeClr val="lt1"/>
                </a:solidFill>
                <a:latin typeface="Proxima Nova"/>
                <a:ea typeface="Proxima Nova"/>
                <a:cs typeface="Proxima Nova"/>
                <a:sym typeface="Proxima Nova"/>
              </a:endParaRPr>
            </a:p>
          </p:txBody>
        </p:sp>
      </p:grpSp>
      <p:sp>
        <p:nvSpPr>
          <p:cNvPr id="214" name="Google Shape;214;p18"/>
          <p:cNvSpPr/>
          <p:nvPr/>
        </p:nvSpPr>
        <p:spPr>
          <a:xfrm>
            <a:off x="8156494" y="2253770"/>
            <a:ext cx="678600" cy="5658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i="0" lang="en" sz="600" u="none" cap="none" strike="noStrike">
                <a:solidFill>
                  <a:schemeClr val="dk2"/>
                </a:solidFill>
                <a:latin typeface="Proxima Nova"/>
                <a:ea typeface="Proxima Nova"/>
                <a:cs typeface="Proxima Nova"/>
                <a:sym typeface="Proxima Nova"/>
              </a:rPr>
              <a:t>Protect network traffic and keep access to sensitive applications off the public Internet</a:t>
            </a:r>
            <a:endParaRPr i="0" sz="1400" u="none" cap="none" strike="noStrike">
              <a:solidFill>
                <a:schemeClr val="dk2"/>
              </a:solidFill>
              <a:latin typeface="Arial"/>
              <a:ea typeface="Arial"/>
              <a:cs typeface="Arial"/>
              <a:sym typeface="Arial"/>
            </a:endParaRPr>
          </a:p>
        </p:txBody>
      </p:sp>
      <p:pic>
        <p:nvPicPr>
          <p:cNvPr id="215" name="Google Shape;215;p18"/>
          <p:cNvPicPr preferRelativeResize="0"/>
          <p:nvPr/>
        </p:nvPicPr>
        <p:blipFill rotWithShape="1">
          <a:blip r:embed="rId12">
            <a:alphaModFix/>
          </a:blip>
          <a:srcRect b="0" l="0" r="0" t="0"/>
          <a:stretch/>
        </p:blipFill>
        <p:spPr>
          <a:xfrm>
            <a:off x="8156494" y="1685336"/>
            <a:ext cx="571500" cy="507206"/>
          </a:xfrm>
          <a:prstGeom prst="rect">
            <a:avLst/>
          </a:prstGeom>
          <a:noFill/>
          <a:ln>
            <a:noFill/>
          </a:ln>
        </p:spPr>
      </p:pic>
      <p:grpSp>
        <p:nvGrpSpPr>
          <p:cNvPr id="216" name="Google Shape;216;p18"/>
          <p:cNvGrpSpPr/>
          <p:nvPr/>
        </p:nvGrpSpPr>
        <p:grpSpPr>
          <a:xfrm>
            <a:off x="6794898" y="460772"/>
            <a:ext cx="1071675" cy="3828150"/>
            <a:chOff x="9059864" y="614363"/>
            <a:chExt cx="1428900" cy="5104200"/>
          </a:xfrm>
        </p:grpSpPr>
        <p:sp>
          <p:nvSpPr>
            <p:cNvPr id="217" name="Google Shape;217;p18"/>
            <p:cNvSpPr/>
            <p:nvPr/>
          </p:nvSpPr>
          <p:spPr>
            <a:xfrm>
              <a:off x="9059864" y="614363"/>
              <a:ext cx="1428900" cy="5104200"/>
            </a:xfrm>
            <a:prstGeom prst="roundRect">
              <a:avLst>
                <a:gd fmla="val 5558" name="adj"/>
              </a:avLst>
            </a:prstGeom>
            <a:solidFill>
              <a:schemeClr val="lt1"/>
            </a:solidFill>
            <a:ln>
              <a:noFill/>
            </a:ln>
            <a:effectLst>
              <a:outerShdw blurRad="95250" rotWithShape="0" algn="ctr">
                <a:schemeClr val="dk1">
                  <a:alpha val="5882"/>
                </a:scheme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sp>
          <p:nvSpPr>
            <p:cNvPr id="218" name="Google Shape;218;p18"/>
            <p:cNvSpPr/>
            <p:nvPr/>
          </p:nvSpPr>
          <p:spPr>
            <a:xfrm>
              <a:off x="9336781" y="832616"/>
              <a:ext cx="878700" cy="24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chemeClr val="dk1"/>
                </a:buClr>
                <a:buSzPts val="600"/>
                <a:buFont typeface="Proxima Nova"/>
                <a:buNone/>
              </a:pPr>
              <a:r>
                <a:rPr i="0" lang="en" sz="600" u="none" cap="none" strike="noStrike">
                  <a:solidFill>
                    <a:schemeClr val="dk1"/>
                  </a:solidFill>
                  <a:latin typeface="Proxima Nova"/>
                  <a:ea typeface="Proxima Nova"/>
                  <a:cs typeface="Proxima Nova"/>
                  <a:sym typeface="Proxima Nova"/>
                </a:rPr>
                <a:t>Customer’s business apps</a:t>
              </a:r>
              <a:endParaRPr i="0" sz="1400" u="none" cap="none" strike="noStrike">
                <a:solidFill>
                  <a:schemeClr val="dk1"/>
                </a:solidFill>
                <a:latin typeface="Proxima Nova"/>
                <a:ea typeface="Proxima Nova"/>
                <a:cs typeface="Proxima Nova"/>
                <a:sym typeface="Proxima Nova"/>
              </a:endParaRPr>
            </a:p>
          </p:txBody>
        </p:sp>
        <p:grpSp>
          <p:nvGrpSpPr>
            <p:cNvPr id="219" name="Google Shape;219;p18"/>
            <p:cNvGrpSpPr/>
            <p:nvPr/>
          </p:nvGrpSpPr>
          <p:grpSpPr>
            <a:xfrm>
              <a:off x="9303615" y="1231980"/>
              <a:ext cx="953624" cy="4292238"/>
              <a:chOff x="9303615" y="1231980"/>
              <a:chExt cx="953624" cy="4292238"/>
            </a:xfrm>
          </p:grpSpPr>
          <p:pic>
            <p:nvPicPr>
              <p:cNvPr id="220" name="Google Shape;220;p18"/>
              <p:cNvPicPr preferRelativeResize="0"/>
              <p:nvPr/>
            </p:nvPicPr>
            <p:blipFill rotWithShape="1">
              <a:blip r:embed="rId13">
                <a:alphaModFix/>
              </a:blip>
              <a:srcRect b="0" l="0" r="0" t="0"/>
              <a:stretch/>
            </p:blipFill>
            <p:spPr>
              <a:xfrm>
                <a:off x="9303615" y="1231980"/>
                <a:ext cx="428625" cy="314325"/>
              </a:xfrm>
              <a:prstGeom prst="rect">
                <a:avLst/>
              </a:prstGeom>
              <a:noFill/>
              <a:ln>
                <a:noFill/>
              </a:ln>
            </p:spPr>
          </p:pic>
          <p:pic>
            <p:nvPicPr>
              <p:cNvPr id="221" name="Google Shape;221;p18"/>
              <p:cNvPicPr preferRelativeResize="0"/>
              <p:nvPr/>
            </p:nvPicPr>
            <p:blipFill rotWithShape="1">
              <a:blip r:embed="rId14">
                <a:alphaModFix/>
              </a:blip>
              <a:srcRect b="0" l="0" r="0" t="0"/>
              <a:stretch/>
            </p:blipFill>
            <p:spPr>
              <a:xfrm>
                <a:off x="9828614" y="1234362"/>
                <a:ext cx="428625" cy="314325"/>
              </a:xfrm>
              <a:prstGeom prst="rect">
                <a:avLst/>
              </a:prstGeom>
              <a:noFill/>
              <a:ln>
                <a:noFill/>
              </a:ln>
            </p:spPr>
          </p:pic>
          <p:pic>
            <p:nvPicPr>
              <p:cNvPr id="222" name="Google Shape;222;p18"/>
              <p:cNvPicPr preferRelativeResize="0"/>
              <p:nvPr/>
            </p:nvPicPr>
            <p:blipFill rotWithShape="1">
              <a:blip r:embed="rId15">
                <a:alphaModFix/>
              </a:blip>
              <a:srcRect b="0" l="0" r="0" t="0"/>
              <a:stretch/>
            </p:blipFill>
            <p:spPr>
              <a:xfrm>
                <a:off x="9303615" y="1666692"/>
                <a:ext cx="428625" cy="314325"/>
              </a:xfrm>
              <a:prstGeom prst="rect">
                <a:avLst/>
              </a:prstGeom>
              <a:noFill/>
              <a:ln>
                <a:noFill/>
              </a:ln>
            </p:spPr>
          </p:pic>
          <p:pic>
            <p:nvPicPr>
              <p:cNvPr id="223" name="Google Shape;223;p18"/>
              <p:cNvPicPr preferRelativeResize="0"/>
              <p:nvPr/>
            </p:nvPicPr>
            <p:blipFill rotWithShape="1">
              <a:blip r:embed="rId16">
                <a:alphaModFix/>
              </a:blip>
              <a:srcRect b="0" l="0" r="0" t="0"/>
              <a:stretch/>
            </p:blipFill>
            <p:spPr>
              <a:xfrm>
                <a:off x="9828614" y="1676196"/>
                <a:ext cx="428625" cy="314325"/>
              </a:xfrm>
              <a:prstGeom prst="rect">
                <a:avLst/>
              </a:prstGeom>
              <a:noFill/>
              <a:ln>
                <a:noFill/>
              </a:ln>
            </p:spPr>
          </p:pic>
          <p:pic>
            <p:nvPicPr>
              <p:cNvPr id="224" name="Google Shape;224;p18"/>
              <p:cNvPicPr preferRelativeResize="0"/>
              <p:nvPr/>
            </p:nvPicPr>
            <p:blipFill rotWithShape="1">
              <a:blip r:embed="rId17">
                <a:alphaModFix/>
              </a:blip>
              <a:srcRect b="0" l="0" r="0" t="0"/>
              <a:stretch/>
            </p:blipFill>
            <p:spPr>
              <a:xfrm>
                <a:off x="9303615" y="2118310"/>
                <a:ext cx="428625" cy="314325"/>
              </a:xfrm>
              <a:prstGeom prst="rect">
                <a:avLst/>
              </a:prstGeom>
              <a:noFill/>
              <a:ln>
                <a:noFill/>
              </a:ln>
            </p:spPr>
          </p:pic>
          <p:pic>
            <p:nvPicPr>
              <p:cNvPr id="225" name="Google Shape;225;p18"/>
              <p:cNvPicPr preferRelativeResize="0"/>
              <p:nvPr/>
            </p:nvPicPr>
            <p:blipFill rotWithShape="1">
              <a:blip r:embed="rId18">
                <a:alphaModFix/>
              </a:blip>
              <a:srcRect b="0" l="0" r="0" t="0"/>
              <a:stretch/>
            </p:blipFill>
            <p:spPr>
              <a:xfrm>
                <a:off x="9828614" y="2113268"/>
                <a:ext cx="428625" cy="314325"/>
              </a:xfrm>
              <a:prstGeom prst="rect">
                <a:avLst/>
              </a:prstGeom>
              <a:noFill/>
              <a:ln>
                <a:noFill/>
              </a:ln>
            </p:spPr>
          </p:pic>
          <p:pic>
            <p:nvPicPr>
              <p:cNvPr id="226" name="Google Shape;226;p18"/>
              <p:cNvPicPr preferRelativeResize="0"/>
              <p:nvPr/>
            </p:nvPicPr>
            <p:blipFill rotWithShape="1">
              <a:blip r:embed="rId19">
                <a:alphaModFix/>
              </a:blip>
              <a:srcRect b="0" l="0" r="0" t="0"/>
              <a:stretch/>
            </p:blipFill>
            <p:spPr>
              <a:xfrm>
                <a:off x="9303615" y="2558718"/>
                <a:ext cx="428625" cy="314325"/>
              </a:xfrm>
              <a:prstGeom prst="rect">
                <a:avLst/>
              </a:prstGeom>
              <a:noFill/>
              <a:ln>
                <a:noFill/>
              </a:ln>
            </p:spPr>
          </p:pic>
          <p:pic>
            <p:nvPicPr>
              <p:cNvPr id="227" name="Google Shape;227;p18"/>
              <p:cNvPicPr preferRelativeResize="0"/>
              <p:nvPr/>
            </p:nvPicPr>
            <p:blipFill rotWithShape="1">
              <a:blip r:embed="rId20">
                <a:alphaModFix/>
              </a:blip>
              <a:srcRect b="0" l="0" r="0" t="0"/>
              <a:stretch/>
            </p:blipFill>
            <p:spPr>
              <a:xfrm>
                <a:off x="9828614" y="2557996"/>
                <a:ext cx="428625" cy="314325"/>
              </a:xfrm>
              <a:prstGeom prst="rect">
                <a:avLst/>
              </a:prstGeom>
              <a:noFill/>
              <a:ln>
                <a:noFill/>
              </a:ln>
            </p:spPr>
          </p:pic>
          <p:pic>
            <p:nvPicPr>
              <p:cNvPr id="228" name="Google Shape;228;p18"/>
              <p:cNvPicPr preferRelativeResize="0"/>
              <p:nvPr/>
            </p:nvPicPr>
            <p:blipFill rotWithShape="1">
              <a:blip r:embed="rId21">
                <a:alphaModFix/>
              </a:blip>
              <a:srcRect b="0" l="0" r="0" t="0"/>
              <a:stretch/>
            </p:blipFill>
            <p:spPr>
              <a:xfrm>
                <a:off x="9303615" y="3000160"/>
                <a:ext cx="428625" cy="314325"/>
              </a:xfrm>
              <a:prstGeom prst="rect">
                <a:avLst/>
              </a:prstGeom>
              <a:noFill/>
              <a:ln>
                <a:noFill/>
              </a:ln>
            </p:spPr>
          </p:pic>
          <p:pic>
            <p:nvPicPr>
              <p:cNvPr id="229" name="Google Shape;229;p18"/>
              <p:cNvPicPr preferRelativeResize="0"/>
              <p:nvPr/>
            </p:nvPicPr>
            <p:blipFill rotWithShape="1">
              <a:blip r:embed="rId22">
                <a:alphaModFix/>
              </a:blip>
              <a:srcRect b="0" l="0" r="0" t="0"/>
              <a:stretch/>
            </p:blipFill>
            <p:spPr>
              <a:xfrm>
                <a:off x="9828614" y="3005105"/>
                <a:ext cx="428625" cy="314325"/>
              </a:xfrm>
              <a:prstGeom prst="rect">
                <a:avLst/>
              </a:prstGeom>
              <a:noFill/>
              <a:ln>
                <a:noFill/>
              </a:ln>
            </p:spPr>
          </p:pic>
          <p:pic>
            <p:nvPicPr>
              <p:cNvPr id="230" name="Google Shape;230;p18"/>
              <p:cNvPicPr preferRelativeResize="0"/>
              <p:nvPr/>
            </p:nvPicPr>
            <p:blipFill rotWithShape="1">
              <a:blip r:embed="rId23">
                <a:alphaModFix/>
              </a:blip>
              <a:srcRect b="0" l="0" r="0" t="0"/>
              <a:stretch/>
            </p:blipFill>
            <p:spPr>
              <a:xfrm>
                <a:off x="9303615" y="3438591"/>
                <a:ext cx="428625" cy="314325"/>
              </a:xfrm>
              <a:prstGeom prst="rect">
                <a:avLst/>
              </a:prstGeom>
              <a:noFill/>
              <a:ln>
                <a:noFill/>
              </a:ln>
            </p:spPr>
          </p:pic>
          <p:pic>
            <p:nvPicPr>
              <p:cNvPr id="231" name="Google Shape;231;p18"/>
              <p:cNvPicPr preferRelativeResize="0"/>
              <p:nvPr/>
            </p:nvPicPr>
            <p:blipFill rotWithShape="1">
              <a:blip r:embed="rId24">
                <a:alphaModFix/>
              </a:blip>
              <a:srcRect b="0" l="0" r="0" t="0"/>
              <a:stretch/>
            </p:blipFill>
            <p:spPr>
              <a:xfrm>
                <a:off x="9828614" y="3452214"/>
                <a:ext cx="428625" cy="314325"/>
              </a:xfrm>
              <a:prstGeom prst="rect">
                <a:avLst/>
              </a:prstGeom>
              <a:noFill/>
              <a:ln>
                <a:noFill/>
              </a:ln>
            </p:spPr>
          </p:pic>
          <p:pic>
            <p:nvPicPr>
              <p:cNvPr id="232" name="Google Shape;232;p18"/>
              <p:cNvPicPr preferRelativeResize="0"/>
              <p:nvPr/>
            </p:nvPicPr>
            <p:blipFill rotWithShape="1">
              <a:blip r:embed="rId25">
                <a:alphaModFix/>
              </a:blip>
              <a:srcRect b="0" l="0" r="0" t="0"/>
              <a:stretch/>
            </p:blipFill>
            <p:spPr>
              <a:xfrm>
                <a:off x="9303615" y="3878999"/>
                <a:ext cx="428625" cy="314325"/>
              </a:xfrm>
              <a:prstGeom prst="rect">
                <a:avLst/>
              </a:prstGeom>
              <a:noFill/>
              <a:ln>
                <a:noFill/>
              </a:ln>
            </p:spPr>
          </p:pic>
          <p:pic>
            <p:nvPicPr>
              <p:cNvPr id="233" name="Google Shape;233;p18"/>
              <p:cNvPicPr preferRelativeResize="0"/>
              <p:nvPr/>
            </p:nvPicPr>
            <p:blipFill rotWithShape="1">
              <a:blip r:embed="rId26">
                <a:alphaModFix/>
              </a:blip>
              <a:srcRect b="0" l="0" r="0" t="0"/>
              <a:stretch/>
            </p:blipFill>
            <p:spPr>
              <a:xfrm>
                <a:off x="9828614" y="3886259"/>
                <a:ext cx="428625" cy="314325"/>
              </a:xfrm>
              <a:prstGeom prst="rect">
                <a:avLst/>
              </a:prstGeom>
              <a:noFill/>
              <a:ln>
                <a:noFill/>
              </a:ln>
            </p:spPr>
          </p:pic>
          <p:pic>
            <p:nvPicPr>
              <p:cNvPr id="234" name="Google Shape;234;p18"/>
              <p:cNvPicPr preferRelativeResize="0"/>
              <p:nvPr/>
            </p:nvPicPr>
            <p:blipFill rotWithShape="1">
              <a:blip r:embed="rId27">
                <a:alphaModFix/>
              </a:blip>
              <a:srcRect b="0" l="0" r="0" t="0"/>
              <a:stretch/>
            </p:blipFill>
            <p:spPr>
              <a:xfrm>
                <a:off x="9303615" y="4328811"/>
                <a:ext cx="428625" cy="314325"/>
              </a:xfrm>
              <a:prstGeom prst="rect">
                <a:avLst/>
              </a:prstGeom>
              <a:noFill/>
              <a:ln>
                <a:noFill/>
              </a:ln>
            </p:spPr>
          </p:pic>
          <p:pic>
            <p:nvPicPr>
              <p:cNvPr id="235" name="Google Shape;235;p18"/>
              <p:cNvPicPr preferRelativeResize="0"/>
              <p:nvPr/>
            </p:nvPicPr>
            <p:blipFill rotWithShape="1">
              <a:blip r:embed="rId28">
                <a:alphaModFix/>
              </a:blip>
              <a:srcRect b="0" l="0" r="0" t="0"/>
              <a:stretch/>
            </p:blipFill>
            <p:spPr>
              <a:xfrm>
                <a:off x="9828614" y="4328093"/>
                <a:ext cx="428625" cy="314325"/>
              </a:xfrm>
              <a:prstGeom prst="rect">
                <a:avLst/>
              </a:prstGeom>
              <a:noFill/>
              <a:ln>
                <a:noFill/>
              </a:ln>
            </p:spPr>
          </p:pic>
          <p:pic>
            <p:nvPicPr>
              <p:cNvPr id="236" name="Google Shape;236;p18"/>
              <p:cNvPicPr preferRelativeResize="0"/>
              <p:nvPr/>
            </p:nvPicPr>
            <p:blipFill rotWithShape="1">
              <a:blip r:embed="rId29">
                <a:alphaModFix/>
              </a:blip>
              <a:srcRect b="0" l="0" r="0" t="0"/>
              <a:stretch/>
            </p:blipFill>
            <p:spPr>
              <a:xfrm>
                <a:off x="9303615" y="4762784"/>
                <a:ext cx="428625" cy="314325"/>
              </a:xfrm>
              <a:prstGeom prst="rect">
                <a:avLst/>
              </a:prstGeom>
              <a:noFill/>
              <a:ln>
                <a:noFill/>
              </a:ln>
            </p:spPr>
          </p:pic>
          <p:pic>
            <p:nvPicPr>
              <p:cNvPr id="237" name="Google Shape;237;p18"/>
              <p:cNvPicPr preferRelativeResize="0"/>
              <p:nvPr/>
            </p:nvPicPr>
            <p:blipFill rotWithShape="1">
              <a:blip r:embed="rId30">
                <a:alphaModFix/>
              </a:blip>
              <a:srcRect b="0" l="0" r="0" t="0"/>
              <a:stretch/>
            </p:blipFill>
            <p:spPr>
              <a:xfrm>
                <a:off x="9828614" y="4762784"/>
                <a:ext cx="428625" cy="314325"/>
              </a:xfrm>
              <a:prstGeom prst="rect">
                <a:avLst/>
              </a:prstGeom>
              <a:noFill/>
              <a:ln>
                <a:noFill/>
              </a:ln>
            </p:spPr>
          </p:pic>
          <p:pic>
            <p:nvPicPr>
              <p:cNvPr id="238" name="Google Shape;238;p18"/>
              <p:cNvPicPr preferRelativeResize="0"/>
              <p:nvPr/>
            </p:nvPicPr>
            <p:blipFill rotWithShape="1">
              <a:blip r:embed="rId31">
                <a:alphaModFix/>
              </a:blip>
              <a:srcRect b="0" l="0" r="0" t="0"/>
              <a:stretch/>
            </p:blipFill>
            <p:spPr>
              <a:xfrm>
                <a:off x="9561859" y="5209893"/>
                <a:ext cx="428625" cy="314325"/>
              </a:xfrm>
              <a:prstGeom prst="rect">
                <a:avLst/>
              </a:prstGeom>
              <a:noFill/>
              <a:ln>
                <a:noFill/>
              </a:ln>
            </p:spPr>
          </p:pic>
        </p:grpSp>
      </p:grpSp>
      <p:grpSp>
        <p:nvGrpSpPr>
          <p:cNvPr id="239" name="Google Shape;239;p18"/>
          <p:cNvGrpSpPr/>
          <p:nvPr/>
        </p:nvGrpSpPr>
        <p:grpSpPr>
          <a:xfrm>
            <a:off x="2473124" y="3210647"/>
            <a:ext cx="1200150" cy="807713"/>
            <a:chOff x="3297498" y="4280863"/>
            <a:chExt cx="1600200" cy="1076951"/>
          </a:xfrm>
        </p:grpSpPr>
        <p:pic>
          <p:nvPicPr>
            <p:cNvPr id="240" name="Google Shape;240;p18"/>
            <p:cNvPicPr preferRelativeResize="0"/>
            <p:nvPr/>
          </p:nvPicPr>
          <p:blipFill rotWithShape="1">
            <a:blip r:embed="rId32">
              <a:alphaModFix/>
            </a:blip>
            <a:srcRect b="0" l="0" r="0" t="0"/>
            <a:stretch/>
          </p:blipFill>
          <p:spPr>
            <a:xfrm>
              <a:off x="3297498" y="4280863"/>
              <a:ext cx="1600200" cy="1038225"/>
            </a:xfrm>
            <a:prstGeom prst="rect">
              <a:avLst/>
            </a:prstGeom>
            <a:noFill/>
            <a:ln>
              <a:noFill/>
            </a:ln>
          </p:spPr>
        </p:pic>
        <p:sp>
          <p:nvSpPr>
            <p:cNvPr id="241" name="Google Shape;241;p18"/>
            <p:cNvSpPr/>
            <p:nvPr/>
          </p:nvSpPr>
          <p:spPr>
            <a:xfrm>
              <a:off x="3930651" y="5248276"/>
              <a:ext cx="98425" cy="109538"/>
            </a:xfrm>
            <a:custGeom>
              <a:rect b="b" l="l" r="r" t="t"/>
              <a:pathLst>
                <a:path extrusionOk="0" h="69" w="62">
                  <a:moveTo>
                    <a:pt x="0" y="35"/>
                  </a:moveTo>
                  <a:lnTo>
                    <a:pt x="30" y="53"/>
                  </a:lnTo>
                  <a:lnTo>
                    <a:pt x="62" y="69"/>
                  </a:lnTo>
                  <a:lnTo>
                    <a:pt x="62" y="35"/>
                  </a:lnTo>
                  <a:lnTo>
                    <a:pt x="62" y="0"/>
                  </a:lnTo>
                  <a:lnTo>
                    <a:pt x="30" y="17"/>
                  </a:lnTo>
                  <a:lnTo>
                    <a:pt x="0" y="35"/>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roxima Nova"/>
                <a:ea typeface="Proxima Nova"/>
                <a:cs typeface="Proxima Nova"/>
                <a:sym typeface="Proxima Nova"/>
              </a:endParaRPr>
            </a:p>
          </p:txBody>
        </p:sp>
        <p:pic>
          <p:nvPicPr>
            <p:cNvPr id="242" name="Google Shape;242;p18"/>
            <p:cNvPicPr preferRelativeResize="0"/>
            <p:nvPr/>
          </p:nvPicPr>
          <p:blipFill rotWithShape="1">
            <a:blip r:embed="rId33">
              <a:alphaModFix/>
            </a:blip>
            <a:srcRect b="0" l="0" r="0" t="0"/>
            <a:stretch/>
          </p:blipFill>
          <p:spPr>
            <a:xfrm>
              <a:off x="4524092" y="4674677"/>
              <a:ext cx="247650" cy="247650"/>
            </a:xfrm>
            <a:prstGeom prst="rect">
              <a:avLst/>
            </a:prstGeom>
            <a:noFill/>
            <a:ln>
              <a:noFill/>
            </a:ln>
          </p:spPr>
        </p:pic>
      </p:grpSp>
      <p:pic>
        <p:nvPicPr>
          <p:cNvPr id="243" name="Google Shape;243;p18"/>
          <p:cNvPicPr preferRelativeResize="0"/>
          <p:nvPr/>
        </p:nvPicPr>
        <p:blipFill rotWithShape="1">
          <a:blip r:embed="rId34">
            <a:alphaModFix/>
          </a:blip>
          <a:srcRect b="0" l="0" r="0" t="0"/>
          <a:stretch/>
        </p:blipFill>
        <p:spPr>
          <a:xfrm>
            <a:off x="8177213" y="4708140"/>
            <a:ext cx="647700" cy="1138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par>
                                <p:cTn fill="hold" nodeType="with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500"/>
                                        <p:tgtEl>
                                          <p:spTgt spid="160"/>
                                        </p:tgtEl>
                                      </p:cBhvr>
                                    </p:animEffect>
                                  </p:childTnLst>
                                </p:cTn>
                              </p:par>
                              <p:par>
                                <p:cTn fill="hold" nodeType="with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500"/>
                                        <p:tgtEl>
                                          <p:spTgt spid="179"/>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5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500"/>
                                        <p:tgtEl>
                                          <p:spTgt spid="188"/>
                                        </p:tgtEl>
                                      </p:cBhvr>
                                    </p:animEffect>
                                  </p:childTnLst>
                                </p:cTn>
                              </p:par>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
                                        <p:tgtEl>
                                          <p:spTgt spid="163"/>
                                        </p:tgtEl>
                                      </p:cBhvr>
                                    </p:animEffect>
                                  </p:childTnLst>
                                </p:cTn>
                              </p:par>
                              <p:par>
                                <p:cTn fill="hold" nodeType="with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500"/>
                                        <p:tgtEl>
                                          <p:spTgt spid="144"/>
                                        </p:tgtEl>
                                      </p:cBhvr>
                                    </p:animEffect>
                                  </p:childTnLst>
                                </p:cTn>
                              </p:par>
                              <p:par>
                                <p:cTn fill="hold" nodeType="with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5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500"/>
                                        <p:tgtEl>
                                          <p:spTgt spid="145"/>
                                        </p:tgtEl>
                                      </p:cBhvr>
                                    </p:animEffect>
                                  </p:childTnLst>
                                </p:cTn>
                              </p:par>
                              <p:par>
                                <p:cTn fill="hold" nodeType="with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500"/>
                                        <p:tgtEl>
                                          <p:spTgt spid="146"/>
                                        </p:tgtEl>
                                      </p:cBhvr>
                                    </p:animEffect>
                                  </p:childTnLst>
                                </p:cTn>
                              </p:par>
                              <p:par>
                                <p:cTn fill="hold" nodeType="with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500"/>
                                        <p:tgtEl>
                                          <p:spTgt spid="203"/>
                                        </p:tgtEl>
                                      </p:cBhvr>
                                    </p:animEffect>
                                  </p:childTnLst>
                                </p:cTn>
                              </p:par>
                              <p:par>
                                <p:cTn fill="hold" nodeType="with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500"/>
                                        <p:tgtEl>
                                          <p:spTgt spid="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
                                        <p:tgtEl>
                                          <p:spTgt spid="215"/>
                                        </p:tgtEl>
                                      </p:cBhvr>
                                    </p:animEffect>
                                  </p:childTnLst>
                                </p:cTn>
                              </p:par>
                              <p:par>
                                <p:cTn fill="hold" nodeType="with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
                                        <p:tgtEl>
                                          <p:spTgt spid="214"/>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50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500"/>
                                        <p:tgtEl>
                                          <p:spTgt spid="191"/>
                                        </p:tgtEl>
                                      </p:cBhvr>
                                    </p:animEffect>
                                  </p:childTnLst>
                                </p:cTn>
                              </p:par>
                              <p:par>
                                <p:cTn fill="hold" nodeType="with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500"/>
                                        <p:tgtEl>
                                          <p:spTgt spid="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44" name="Shape 244"/>
        <p:cNvGrpSpPr/>
        <p:nvPr/>
      </p:nvGrpSpPr>
      <p:grpSpPr>
        <a:xfrm>
          <a:off x="0" y="0"/>
          <a:ext cx="0" cy="0"/>
          <a:chOff x="0" y="0"/>
          <a:chExt cx="0" cy="0"/>
        </a:xfrm>
      </p:grpSpPr>
      <p:sp>
        <p:nvSpPr>
          <p:cNvPr id="245" name="Google Shape;245;p19"/>
          <p:cNvSpPr txBox="1"/>
          <p:nvPr>
            <p:ph type="title"/>
          </p:nvPr>
        </p:nvSpPr>
        <p:spPr>
          <a:xfrm>
            <a:off x="971550" y="620486"/>
            <a:ext cx="7525500" cy="6474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46" name="Google Shape;246;p19"/>
          <p:cNvSpPr txBox="1"/>
          <p:nvPr>
            <p:ph idx="12" type="sldNum"/>
          </p:nvPr>
        </p:nvSpPr>
        <p:spPr>
          <a:xfrm>
            <a:off x="231241" y="4679305"/>
            <a:ext cx="273300" cy="2319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247" name="Google Shape;247;p19"/>
          <p:cNvSpPr txBox="1"/>
          <p:nvPr>
            <p:ph idx="1" type="body"/>
          </p:nvPr>
        </p:nvSpPr>
        <p:spPr>
          <a:xfrm>
            <a:off x="971550" y="1369219"/>
            <a:ext cx="3672300" cy="3263400"/>
          </a:xfrm>
          <a:prstGeom prst="rect">
            <a:avLst/>
          </a:prstGeom>
          <a:noFill/>
          <a:ln>
            <a:noFill/>
          </a:ln>
        </p:spPr>
        <p:txBody>
          <a:bodyPr anchorCtr="0" anchor="t" bIns="34275" lIns="68575" spcFirstLastPara="1" rIns="68575" wrap="square" tIns="34275">
            <a:normAutofit/>
          </a:bodyPr>
          <a:lstStyle>
            <a:lvl1pPr indent="-317500" lvl="0" marL="457200" marR="0" rtl="0" algn="l">
              <a:lnSpc>
                <a:spcPct val="90000"/>
              </a:lnSpc>
              <a:spcBef>
                <a:spcPts val="800"/>
              </a:spcBef>
              <a:spcAft>
                <a:spcPts val="0"/>
              </a:spcAft>
              <a:buClr>
                <a:schemeClr val="dk2"/>
              </a:buClr>
              <a:buSzPts val="1400"/>
              <a:buFont typeface="Arial"/>
              <a:buChar char="•"/>
              <a:defRPr b="0" i="0" sz="1400" u="none" cap="none" strike="noStrike">
                <a:solidFill>
                  <a:schemeClr val="dk2"/>
                </a:solidFill>
                <a:latin typeface="Proxima Nova"/>
                <a:ea typeface="Proxima Nova"/>
                <a:cs typeface="Proxima Nova"/>
                <a:sym typeface="Proxima Nova"/>
              </a:defRPr>
            </a:lvl1pPr>
            <a:lvl2pPr indent="-304800" lvl="1" marL="914400" marR="0" rtl="0" algn="l">
              <a:lnSpc>
                <a:spcPct val="90000"/>
              </a:lnSpc>
              <a:spcBef>
                <a:spcPts val="400"/>
              </a:spcBef>
              <a:spcAft>
                <a:spcPts val="0"/>
              </a:spcAft>
              <a:buClr>
                <a:schemeClr val="dk2"/>
              </a:buClr>
              <a:buSzPts val="1200"/>
              <a:buFont typeface="Arial"/>
              <a:buChar char="•"/>
              <a:defRPr b="0" i="0" sz="1200" u="none" cap="none" strike="noStrike">
                <a:solidFill>
                  <a:schemeClr val="dk2"/>
                </a:solidFill>
                <a:latin typeface="Proxima Nova"/>
                <a:ea typeface="Proxima Nova"/>
                <a:cs typeface="Proxima Nova"/>
                <a:sym typeface="Proxima Nova"/>
              </a:defRPr>
            </a:lvl2pPr>
            <a:lvl3pPr indent="-298450" lvl="2" marL="1371600" marR="0" rtl="0" algn="l">
              <a:lnSpc>
                <a:spcPct val="90000"/>
              </a:lnSpc>
              <a:spcBef>
                <a:spcPts val="400"/>
              </a:spcBef>
              <a:spcAft>
                <a:spcPts val="0"/>
              </a:spcAft>
              <a:buClr>
                <a:schemeClr val="dk2"/>
              </a:buClr>
              <a:buSzPts val="1100"/>
              <a:buFont typeface="Arial"/>
              <a:buChar char="•"/>
              <a:defRPr b="0" i="0" sz="1100" u="none" cap="none" strike="noStrike">
                <a:solidFill>
                  <a:schemeClr val="dk2"/>
                </a:solidFill>
                <a:latin typeface="Proxima Nova"/>
                <a:ea typeface="Proxima Nova"/>
                <a:cs typeface="Proxima Nova"/>
                <a:sym typeface="Proxima Nova"/>
              </a:defRPr>
            </a:lvl3pPr>
            <a:lvl4pPr indent="-285750" lvl="3" marL="1828800" marR="0" rtl="0" algn="l">
              <a:lnSpc>
                <a:spcPct val="90000"/>
              </a:lnSpc>
              <a:spcBef>
                <a:spcPts val="400"/>
              </a:spcBef>
              <a:spcAft>
                <a:spcPts val="0"/>
              </a:spcAft>
              <a:buClr>
                <a:schemeClr val="dk2"/>
              </a:buClr>
              <a:buSzPts val="900"/>
              <a:buFont typeface="Arial"/>
              <a:buChar char="•"/>
              <a:defRPr b="0" i="0" sz="900" u="none" cap="none" strike="noStrike">
                <a:solidFill>
                  <a:schemeClr val="dk2"/>
                </a:solidFill>
                <a:latin typeface="Proxima Nova"/>
                <a:ea typeface="Proxima Nova"/>
                <a:cs typeface="Proxima Nova"/>
                <a:sym typeface="Proxima Nova"/>
              </a:defRPr>
            </a:lvl4pPr>
            <a:lvl5pPr indent="-285750" lvl="4" marL="2286000" marR="0" rtl="0" algn="l">
              <a:lnSpc>
                <a:spcPct val="90000"/>
              </a:lnSpc>
              <a:spcBef>
                <a:spcPts val="400"/>
              </a:spcBef>
              <a:spcAft>
                <a:spcPts val="0"/>
              </a:spcAft>
              <a:buClr>
                <a:schemeClr val="dk2"/>
              </a:buClr>
              <a:buSzPts val="900"/>
              <a:buFont typeface="Arial"/>
              <a:buChar char="•"/>
              <a:defRPr b="0" i="0" sz="900" u="none" cap="none" strike="noStrike">
                <a:solidFill>
                  <a:schemeClr val="dk2"/>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cxnSp>
        <p:nvCxnSpPr>
          <p:cNvPr id="248" name="Google Shape;248;p19"/>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249" name="Google Shape;249;p19"/>
          <p:cNvSpPr txBox="1"/>
          <p:nvPr>
            <p:ph idx="2" type="body"/>
          </p:nvPr>
        </p:nvSpPr>
        <p:spPr>
          <a:xfrm>
            <a:off x="4824878" y="1369219"/>
            <a:ext cx="3672300" cy="3263400"/>
          </a:xfrm>
          <a:prstGeom prst="rect">
            <a:avLst/>
          </a:prstGeom>
          <a:noFill/>
          <a:ln>
            <a:noFill/>
          </a:ln>
        </p:spPr>
        <p:txBody>
          <a:bodyPr anchorCtr="0" anchor="t" bIns="34275" lIns="68575" spcFirstLastPara="1" rIns="68575" wrap="square" tIns="34275">
            <a:normAutofit/>
          </a:bodyPr>
          <a:lstStyle>
            <a:lvl1pPr indent="-317500" lvl="0" marL="457200" marR="0" rtl="0" algn="l">
              <a:lnSpc>
                <a:spcPct val="90000"/>
              </a:lnSpc>
              <a:spcBef>
                <a:spcPts val="800"/>
              </a:spcBef>
              <a:spcAft>
                <a:spcPts val="0"/>
              </a:spcAft>
              <a:buClr>
                <a:schemeClr val="dk2"/>
              </a:buClr>
              <a:buSzPts val="1400"/>
              <a:buFont typeface="Arial"/>
              <a:buChar char="•"/>
              <a:defRPr b="0" i="0" sz="1400" u="none" cap="none" strike="noStrike">
                <a:solidFill>
                  <a:schemeClr val="dk2"/>
                </a:solidFill>
                <a:latin typeface="Proxima Nova"/>
                <a:ea typeface="Proxima Nova"/>
                <a:cs typeface="Proxima Nova"/>
                <a:sym typeface="Proxima Nova"/>
              </a:defRPr>
            </a:lvl1pPr>
            <a:lvl2pPr indent="-304800" lvl="1" marL="914400" marR="0" rtl="0" algn="l">
              <a:lnSpc>
                <a:spcPct val="90000"/>
              </a:lnSpc>
              <a:spcBef>
                <a:spcPts val="400"/>
              </a:spcBef>
              <a:spcAft>
                <a:spcPts val="0"/>
              </a:spcAft>
              <a:buClr>
                <a:schemeClr val="dk2"/>
              </a:buClr>
              <a:buSzPts val="1200"/>
              <a:buFont typeface="Arial"/>
              <a:buChar char="•"/>
              <a:defRPr b="0" i="0" sz="1200" u="none" cap="none" strike="noStrike">
                <a:solidFill>
                  <a:schemeClr val="dk2"/>
                </a:solidFill>
                <a:latin typeface="Proxima Nova"/>
                <a:ea typeface="Proxima Nova"/>
                <a:cs typeface="Proxima Nova"/>
                <a:sym typeface="Proxima Nova"/>
              </a:defRPr>
            </a:lvl2pPr>
            <a:lvl3pPr indent="-298450" lvl="2" marL="1371600" marR="0" rtl="0" algn="l">
              <a:lnSpc>
                <a:spcPct val="90000"/>
              </a:lnSpc>
              <a:spcBef>
                <a:spcPts val="400"/>
              </a:spcBef>
              <a:spcAft>
                <a:spcPts val="0"/>
              </a:spcAft>
              <a:buClr>
                <a:schemeClr val="dk2"/>
              </a:buClr>
              <a:buSzPts val="1100"/>
              <a:buFont typeface="Arial"/>
              <a:buChar char="•"/>
              <a:defRPr b="0" i="0" sz="1100" u="none" cap="none" strike="noStrike">
                <a:solidFill>
                  <a:schemeClr val="dk2"/>
                </a:solidFill>
                <a:latin typeface="Proxima Nova"/>
                <a:ea typeface="Proxima Nova"/>
                <a:cs typeface="Proxima Nova"/>
                <a:sym typeface="Proxima Nova"/>
              </a:defRPr>
            </a:lvl3pPr>
            <a:lvl4pPr indent="-285750" lvl="3" marL="1828800" marR="0" rtl="0" algn="l">
              <a:lnSpc>
                <a:spcPct val="90000"/>
              </a:lnSpc>
              <a:spcBef>
                <a:spcPts val="400"/>
              </a:spcBef>
              <a:spcAft>
                <a:spcPts val="0"/>
              </a:spcAft>
              <a:buClr>
                <a:schemeClr val="dk2"/>
              </a:buClr>
              <a:buSzPts val="900"/>
              <a:buFont typeface="Arial"/>
              <a:buChar char="•"/>
              <a:defRPr b="0" i="0" sz="900" u="none" cap="none" strike="noStrike">
                <a:solidFill>
                  <a:schemeClr val="dk2"/>
                </a:solidFill>
                <a:latin typeface="Proxima Nova"/>
                <a:ea typeface="Proxima Nova"/>
                <a:cs typeface="Proxima Nova"/>
                <a:sym typeface="Proxima Nova"/>
              </a:defRPr>
            </a:lvl4pPr>
            <a:lvl5pPr indent="-285750" lvl="4" marL="2286000" marR="0" rtl="0" algn="l">
              <a:lnSpc>
                <a:spcPct val="90000"/>
              </a:lnSpc>
              <a:spcBef>
                <a:spcPts val="400"/>
              </a:spcBef>
              <a:spcAft>
                <a:spcPts val="0"/>
              </a:spcAft>
              <a:buClr>
                <a:schemeClr val="dk2"/>
              </a:buClr>
              <a:buSzPts val="900"/>
              <a:buFont typeface="Arial"/>
              <a:buChar char="•"/>
              <a:defRPr b="0" i="0" sz="900" u="none" cap="none" strike="noStrike">
                <a:solidFill>
                  <a:schemeClr val="dk2"/>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250" name="Google Shape;250;p19"/>
          <p:cNvPicPr preferRelativeResize="0"/>
          <p:nvPr/>
        </p:nvPicPr>
        <p:blipFill rotWithShape="1">
          <a:blip r:embed="rId2">
            <a:alphaModFix/>
          </a:blip>
          <a:srcRect b="0" l="0" r="0" t="0"/>
          <a:stretch/>
        </p:blipFill>
        <p:spPr>
          <a:xfrm>
            <a:off x="7715250" y="0"/>
            <a:ext cx="1428750" cy="1428750"/>
          </a:xfrm>
          <a:prstGeom prst="rect">
            <a:avLst/>
          </a:prstGeom>
          <a:noFill/>
          <a:ln>
            <a:noFill/>
          </a:ln>
        </p:spPr>
      </p:pic>
      <p:pic>
        <p:nvPicPr>
          <p:cNvPr id="251" name="Google Shape;251;p19"/>
          <p:cNvPicPr preferRelativeResize="0"/>
          <p:nvPr/>
        </p:nvPicPr>
        <p:blipFill rotWithShape="1">
          <a:blip r:embed="rId3">
            <a:alphaModFix/>
          </a:blip>
          <a:srcRect b="0" l="0" r="0" t="0"/>
          <a:stretch/>
        </p:blipFill>
        <p:spPr>
          <a:xfrm>
            <a:off x="323850" y="320681"/>
            <a:ext cx="647700" cy="11385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52" name="Shape 252"/>
        <p:cNvGrpSpPr/>
        <p:nvPr/>
      </p:nvGrpSpPr>
      <p:grpSpPr>
        <a:xfrm>
          <a:off x="0" y="0"/>
          <a:ext cx="0" cy="0"/>
          <a:chOff x="0" y="0"/>
          <a:chExt cx="0" cy="0"/>
        </a:xfrm>
      </p:grpSpPr>
      <p:sp>
        <p:nvSpPr>
          <p:cNvPr id="253" name="Google Shape;253;p20"/>
          <p:cNvSpPr txBox="1"/>
          <p:nvPr>
            <p:ph type="ctrTitle"/>
          </p:nvPr>
        </p:nvSpPr>
        <p:spPr>
          <a:xfrm>
            <a:off x="971550" y="620486"/>
            <a:ext cx="7525500" cy="6474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pic>
        <p:nvPicPr>
          <p:cNvPr id="254" name="Google Shape;254;p20"/>
          <p:cNvPicPr preferRelativeResize="0"/>
          <p:nvPr/>
        </p:nvPicPr>
        <p:blipFill rotWithShape="1">
          <a:blip r:embed="rId2">
            <a:alphaModFix/>
          </a:blip>
          <a:srcRect b="0" l="0" r="0" t="0"/>
          <a:stretch/>
        </p:blipFill>
        <p:spPr>
          <a:xfrm>
            <a:off x="7715250" y="0"/>
            <a:ext cx="1428750" cy="1428750"/>
          </a:xfrm>
          <a:prstGeom prst="rect">
            <a:avLst/>
          </a:prstGeom>
          <a:noFill/>
          <a:ln>
            <a:noFill/>
          </a:ln>
        </p:spPr>
      </p:pic>
      <p:pic>
        <p:nvPicPr>
          <p:cNvPr id="255" name="Google Shape;255;p20"/>
          <p:cNvPicPr preferRelativeResize="0"/>
          <p:nvPr/>
        </p:nvPicPr>
        <p:blipFill rotWithShape="1">
          <a:blip r:embed="rId3">
            <a:alphaModFix/>
          </a:blip>
          <a:srcRect b="0" l="0" r="0" t="0"/>
          <a:stretch/>
        </p:blipFill>
        <p:spPr>
          <a:xfrm>
            <a:off x="330752" y="317311"/>
            <a:ext cx="647700" cy="11385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1_Blue">
  <p:cSld name="Blank_1_Blue">
    <p:bg>
      <p:bgPr>
        <a:solidFill>
          <a:schemeClr val="accent2"/>
        </a:solidFill>
      </p:bgPr>
    </p:bg>
    <p:spTree>
      <p:nvGrpSpPr>
        <p:cNvPr id="14"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b="0" l="0" r="0" t="0"/>
          <a:stretch/>
        </p:blipFill>
        <p:spPr>
          <a:xfrm>
            <a:off x="8177228" y="4704353"/>
            <a:ext cx="647700" cy="12144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1">
  <p:cSld name="1_Blank_1">
    <p:spTree>
      <p:nvGrpSpPr>
        <p:cNvPr id="256" name="Shape 256"/>
        <p:cNvGrpSpPr/>
        <p:nvPr/>
      </p:nvGrpSpPr>
      <p:grpSpPr>
        <a:xfrm>
          <a:off x="0" y="0"/>
          <a:ext cx="0" cy="0"/>
          <a:chOff x="0" y="0"/>
          <a:chExt cx="0" cy="0"/>
        </a:xfrm>
      </p:grpSpPr>
      <p:pic>
        <p:nvPicPr>
          <p:cNvPr id="257" name="Google Shape;257;p21"/>
          <p:cNvPicPr preferRelativeResize="0"/>
          <p:nvPr/>
        </p:nvPicPr>
        <p:blipFill rotWithShape="1">
          <a:blip r:embed="rId2">
            <a:alphaModFix/>
          </a:blip>
          <a:srcRect b="0" l="0" r="0" t="0"/>
          <a:stretch/>
        </p:blipFill>
        <p:spPr>
          <a:xfrm>
            <a:off x="3855" y="2322908"/>
            <a:ext cx="9136288" cy="2819401"/>
          </a:xfrm>
          <a:prstGeom prst="rect">
            <a:avLst/>
          </a:prstGeom>
          <a:noFill/>
          <a:ln>
            <a:noFill/>
          </a:ln>
        </p:spPr>
      </p:pic>
      <p:sp>
        <p:nvSpPr>
          <p:cNvPr id="258" name="Google Shape;258;p21"/>
          <p:cNvSpPr txBox="1"/>
          <p:nvPr>
            <p:ph idx="12" type="sldNum"/>
          </p:nvPr>
        </p:nvSpPr>
        <p:spPr>
          <a:xfrm>
            <a:off x="231240" y="4713367"/>
            <a:ext cx="273300" cy="163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lt1"/>
                </a:solidFill>
                <a:latin typeface="Proxima Nova"/>
                <a:ea typeface="Proxima Nova"/>
                <a:cs typeface="Proxima Nova"/>
                <a:sym typeface="Proxima Nova"/>
              </a:defRPr>
            </a:lvl1pPr>
            <a:lvl2pPr indent="0" lvl="1" marL="0" marR="0" rtl="0" algn="ctr">
              <a:spcBef>
                <a:spcPts val="0"/>
              </a:spcBef>
              <a:buNone/>
              <a:defRPr sz="600">
                <a:solidFill>
                  <a:schemeClr val="lt1"/>
                </a:solidFill>
                <a:latin typeface="Proxima Nova"/>
                <a:ea typeface="Proxima Nova"/>
                <a:cs typeface="Proxima Nova"/>
                <a:sym typeface="Proxima Nova"/>
              </a:defRPr>
            </a:lvl2pPr>
            <a:lvl3pPr indent="0" lvl="2" marL="0" marR="0" rtl="0" algn="ctr">
              <a:spcBef>
                <a:spcPts val="0"/>
              </a:spcBef>
              <a:buNone/>
              <a:defRPr sz="600">
                <a:solidFill>
                  <a:schemeClr val="lt1"/>
                </a:solidFill>
                <a:latin typeface="Proxima Nova"/>
                <a:ea typeface="Proxima Nova"/>
                <a:cs typeface="Proxima Nova"/>
                <a:sym typeface="Proxima Nova"/>
              </a:defRPr>
            </a:lvl3pPr>
            <a:lvl4pPr indent="0" lvl="3" marL="0" marR="0" rtl="0" algn="ctr">
              <a:spcBef>
                <a:spcPts val="0"/>
              </a:spcBef>
              <a:buNone/>
              <a:defRPr sz="600">
                <a:solidFill>
                  <a:schemeClr val="lt1"/>
                </a:solidFill>
                <a:latin typeface="Proxima Nova"/>
                <a:ea typeface="Proxima Nova"/>
                <a:cs typeface="Proxima Nova"/>
                <a:sym typeface="Proxima Nova"/>
              </a:defRPr>
            </a:lvl4pPr>
            <a:lvl5pPr indent="0" lvl="4" marL="0" marR="0" rtl="0" algn="ctr">
              <a:spcBef>
                <a:spcPts val="0"/>
              </a:spcBef>
              <a:buNone/>
              <a:defRPr sz="600">
                <a:solidFill>
                  <a:schemeClr val="lt1"/>
                </a:solidFill>
                <a:latin typeface="Proxima Nova"/>
                <a:ea typeface="Proxima Nova"/>
                <a:cs typeface="Proxima Nova"/>
                <a:sym typeface="Proxima Nova"/>
              </a:defRPr>
            </a:lvl5pPr>
            <a:lvl6pPr indent="0" lvl="5" marL="0" marR="0" rtl="0" algn="ctr">
              <a:spcBef>
                <a:spcPts val="0"/>
              </a:spcBef>
              <a:buNone/>
              <a:defRPr sz="600">
                <a:solidFill>
                  <a:schemeClr val="lt1"/>
                </a:solidFill>
                <a:latin typeface="Proxima Nova"/>
                <a:ea typeface="Proxima Nova"/>
                <a:cs typeface="Proxima Nova"/>
                <a:sym typeface="Proxima Nova"/>
              </a:defRPr>
            </a:lvl6pPr>
            <a:lvl7pPr indent="0" lvl="6" marL="0" marR="0" rtl="0" algn="ctr">
              <a:spcBef>
                <a:spcPts val="0"/>
              </a:spcBef>
              <a:buNone/>
              <a:defRPr sz="600">
                <a:solidFill>
                  <a:schemeClr val="lt1"/>
                </a:solidFill>
                <a:latin typeface="Proxima Nova"/>
                <a:ea typeface="Proxima Nova"/>
                <a:cs typeface="Proxima Nova"/>
                <a:sym typeface="Proxima Nova"/>
              </a:defRPr>
            </a:lvl7pPr>
            <a:lvl8pPr indent="0" lvl="7" marL="0" marR="0" rtl="0" algn="ctr">
              <a:spcBef>
                <a:spcPts val="0"/>
              </a:spcBef>
              <a:buNone/>
              <a:defRPr sz="600">
                <a:solidFill>
                  <a:schemeClr val="lt1"/>
                </a:solidFill>
                <a:latin typeface="Proxima Nova"/>
                <a:ea typeface="Proxima Nova"/>
                <a:cs typeface="Proxima Nova"/>
                <a:sym typeface="Proxima Nova"/>
              </a:defRPr>
            </a:lvl8pPr>
            <a:lvl9pPr indent="0" lvl="8" marL="0" marR="0" rtl="0" algn="ctr">
              <a:spcBef>
                <a:spcPts val="0"/>
              </a:spcBef>
              <a:buNone/>
              <a:defRPr sz="600">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259" name="Google Shape;259;p21"/>
          <p:cNvCxnSpPr/>
          <p:nvPr/>
        </p:nvCxnSpPr>
        <p:spPr>
          <a:xfrm>
            <a:off x="367904" y="4931054"/>
            <a:ext cx="0" cy="212400"/>
          </a:xfrm>
          <a:prstGeom prst="straightConnector1">
            <a:avLst/>
          </a:prstGeom>
          <a:noFill/>
          <a:ln cap="flat" cmpd="sng" w="9525">
            <a:solidFill>
              <a:schemeClr val="lt1"/>
            </a:solidFill>
            <a:prstDash val="solid"/>
            <a:miter lim="800000"/>
            <a:headEnd len="sm" w="sm" type="none"/>
            <a:tailEnd len="sm" w="sm" type="none"/>
          </a:ln>
        </p:spPr>
      </p:cxnSp>
      <p:pic>
        <p:nvPicPr>
          <p:cNvPr id="260" name="Google Shape;260;p21"/>
          <p:cNvPicPr preferRelativeResize="0"/>
          <p:nvPr/>
        </p:nvPicPr>
        <p:blipFill rotWithShape="1">
          <a:blip r:embed="rId3">
            <a:alphaModFix/>
          </a:blip>
          <a:srcRect b="0" l="0" r="0" t="0"/>
          <a:stretch/>
        </p:blipFill>
        <p:spPr>
          <a:xfrm>
            <a:off x="323850" y="320681"/>
            <a:ext cx="647700" cy="11385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_1">
  <p:cSld name="2_Blank_1">
    <p:spTree>
      <p:nvGrpSpPr>
        <p:cNvPr id="261" name="Shape 261"/>
        <p:cNvGrpSpPr/>
        <p:nvPr/>
      </p:nvGrpSpPr>
      <p:grpSpPr>
        <a:xfrm>
          <a:off x="0" y="0"/>
          <a:ext cx="0" cy="0"/>
          <a:chOff x="0" y="0"/>
          <a:chExt cx="0" cy="0"/>
        </a:xfrm>
      </p:grpSpPr>
      <p:pic>
        <p:nvPicPr>
          <p:cNvPr id="262" name="Google Shape;262;p22"/>
          <p:cNvPicPr preferRelativeResize="0"/>
          <p:nvPr/>
        </p:nvPicPr>
        <p:blipFill rotWithShape="1">
          <a:blip r:embed="rId2">
            <a:alphaModFix/>
          </a:blip>
          <a:srcRect b="0" l="0" r="0" t="0"/>
          <a:stretch/>
        </p:blipFill>
        <p:spPr>
          <a:xfrm>
            <a:off x="3855" y="2321719"/>
            <a:ext cx="9136291" cy="2821780"/>
          </a:xfrm>
          <a:prstGeom prst="rect">
            <a:avLst/>
          </a:prstGeom>
          <a:noFill/>
          <a:ln>
            <a:noFill/>
          </a:ln>
        </p:spPr>
      </p:pic>
      <p:sp>
        <p:nvSpPr>
          <p:cNvPr id="263" name="Google Shape;263;p22"/>
          <p:cNvSpPr txBox="1"/>
          <p:nvPr>
            <p:ph idx="12" type="sldNum"/>
          </p:nvPr>
        </p:nvSpPr>
        <p:spPr>
          <a:xfrm>
            <a:off x="231240" y="4713367"/>
            <a:ext cx="273300" cy="163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lt1"/>
                </a:solidFill>
                <a:latin typeface="Proxima Nova"/>
                <a:ea typeface="Proxima Nova"/>
                <a:cs typeface="Proxima Nova"/>
                <a:sym typeface="Proxima Nova"/>
              </a:defRPr>
            </a:lvl1pPr>
            <a:lvl2pPr indent="0" lvl="1" marL="0" marR="0" rtl="0" algn="ctr">
              <a:spcBef>
                <a:spcPts val="0"/>
              </a:spcBef>
              <a:buNone/>
              <a:defRPr sz="600">
                <a:solidFill>
                  <a:schemeClr val="lt1"/>
                </a:solidFill>
                <a:latin typeface="Proxima Nova"/>
                <a:ea typeface="Proxima Nova"/>
                <a:cs typeface="Proxima Nova"/>
                <a:sym typeface="Proxima Nova"/>
              </a:defRPr>
            </a:lvl2pPr>
            <a:lvl3pPr indent="0" lvl="2" marL="0" marR="0" rtl="0" algn="ctr">
              <a:spcBef>
                <a:spcPts val="0"/>
              </a:spcBef>
              <a:buNone/>
              <a:defRPr sz="600">
                <a:solidFill>
                  <a:schemeClr val="lt1"/>
                </a:solidFill>
                <a:latin typeface="Proxima Nova"/>
                <a:ea typeface="Proxima Nova"/>
                <a:cs typeface="Proxima Nova"/>
                <a:sym typeface="Proxima Nova"/>
              </a:defRPr>
            </a:lvl3pPr>
            <a:lvl4pPr indent="0" lvl="3" marL="0" marR="0" rtl="0" algn="ctr">
              <a:spcBef>
                <a:spcPts val="0"/>
              </a:spcBef>
              <a:buNone/>
              <a:defRPr sz="600">
                <a:solidFill>
                  <a:schemeClr val="lt1"/>
                </a:solidFill>
                <a:latin typeface="Proxima Nova"/>
                <a:ea typeface="Proxima Nova"/>
                <a:cs typeface="Proxima Nova"/>
                <a:sym typeface="Proxima Nova"/>
              </a:defRPr>
            </a:lvl4pPr>
            <a:lvl5pPr indent="0" lvl="4" marL="0" marR="0" rtl="0" algn="ctr">
              <a:spcBef>
                <a:spcPts val="0"/>
              </a:spcBef>
              <a:buNone/>
              <a:defRPr sz="600">
                <a:solidFill>
                  <a:schemeClr val="lt1"/>
                </a:solidFill>
                <a:latin typeface="Proxima Nova"/>
                <a:ea typeface="Proxima Nova"/>
                <a:cs typeface="Proxima Nova"/>
                <a:sym typeface="Proxima Nova"/>
              </a:defRPr>
            </a:lvl5pPr>
            <a:lvl6pPr indent="0" lvl="5" marL="0" marR="0" rtl="0" algn="ctr">
              <a:spcBef>
                <a:spcPts val="0"/>
              </a:spcBef>
              <a:buNone/>
              <a:defRPr sz="600">
                <a:solidFill>
                  <a:schemeClr val="lt1"/>
                </a:solidFill>
                <a:latin typeface="Proxima Nova"/>
                <a:ea typeface="Proxima Nova"/>
                <a:cs typeface="Proxima Nova"/>
                <a:sym typeface="Proxima Nova"/>
              </a:defRPr>
            </a:lvl6pPr>
            <a:lvl7pPr indent="0" lvl="6" marL="0" marR="0" rtl="0" algn="ctr">
              <a:spcBef>
                <a:spcPts val="0"/>
              </a:spcBef>
              <a:buNone/>
              <a:defRPr sz="600">
                <a:solidFill>
                  <a:schemeClr val="lt1"/>
                </a:solidFill>
                <a:latin typeface="Proxima Nova"/>
                <a:ea typeface="Proxima Nova"/>
                <a:cs typeface="Proxima Nova"/>
                <a:sym typeface="Proxima Nova"/>
              </a:defRPr>
            </a:lvl7pPr>
            <a:lvl8pPr indent="0" lvl="7" marL="0" marR="0" rtl="0" algn="ctr">
              <a:spcBef>
                <a:spcPts val="0"/>
              </a:spcBef>
              <a:buNone/>
              <a:defRPr sz="600">
                <a:solidFill>
                  <a:schemeClr val="lt1"/>
                </a:solidFill>
                <a:latin typeface="Proxima Nova"/>
                <a:ea typeface="Proxima Nova"/>
                <a:cs typeface="Proxima Nova"/>
                <a:sym typeface="Proxima Nova"/>
              </a:defRPr>
            </a:lvl8pPr>
            <a:lvl9pPr indent="0" lvl="8" marL="0" marR="0" rtl="0" algn="ctr">
              <a:spcBef>
                <a:spcPts val="0"/>
              </a:spcBef>
              <a:buNone/>
              <a:defRPr sz="600">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264" name="Google Shape;264;p22"/>
          <p:cNvCxnSpPr/>
          <p:nvPr/>
        </p:nvCxnSpPr>
        <p:spPr>
          <a:xfrm>
            <a:off x="367904" y="4931054"/>
            <a:ext cx="0" cy="212400"/>
          </a:xfrm>
          <a:prstGeom prst="straightConnector1">
            <a:avLst/>
          </a:prstGeom>
          <a:noFill/>
          <a:ln cap="flat" cmpd="sng" w="9525">
            <a:solidFill>
              <a:schemeClr val="lt1"/>
            </a:solidFill>
            <a:prstDash val="solid"/>
            <a:miter lim="800000"/>
            <a:headEnd len="sm" w="sm" type="none"/>
            <a:tailEnd len="sm" w="sm" type="none"/>
          </a:ln>
        </p:spPr>
      </p:cxnSp>
      <p:pic>
        <p:nvPicPr>
          <p:cNvPr id="265" name="Google Shape;265;p22"/>
          <p:cNvPicPr preferRelativeResize="0"/>
          <p:nvPr/>
        </p:nvPicPr>
        <p:blipFill rotWithShape="1">
          <a:blip r:embed="rId3">
            <a:alphaModFix/>
          </a:blip>
          <a:srcRect b="0" l="0" r="0" t="0"/>
          <a:stretch/>
        </p:blipFill>
        <p:spPr>
          <a:xfrm>
            <a:off x="323850" y="320681"/>
            <a:ext cx="647700" cy="11385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1_HalfPlatinum">
  <p:cSld name="Blank_1_HalfPlatinum">
    <p:spTree>
      <p:nvGrpSpPr>
        <p:cNvPr id="266" name="Shape 266"/>
        <p:cNvGrpSpPr/>
        <p:nvPr/>
      </p:nvGrpSpPr>
      <p:grpSpPr>
        <a:xfrm>
          <a:off x="0" y="0"/>
          <a:ext cx="0" cy="0"/>
          <a:chOff x="0" y="0"/>
          <a:chExt cx="0" cy="0"/>
        </a:xfrm>
      </p:grpSpPr>
      <p:sp>
        <p:nvSpPr>
          <p:cNvPr id="267" name="Google Shape;267;p23"/>
          <p:cNvSpPr/>
          <p:nvPr/>
        </p:nvSpPr>
        <p:spPr>
          <a:xfrm>
            <a:off x="0" y="0"/>
            <a:ext cx="38469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sp>
        <p:nvSpPr>
          <p:cNvPr id="268" name="Google Shape;268;p23"/>
          <p:cNvSpPr txBox="1"/>
          <p:nvPr>
            <p:ph idx="12" type="sldNum"/>
          </p:nvPr>
        </p:nvSpPr>
        <p:spPr>
          <a:xfrm>
            <a:off x="231240" y="4713367"/>
            <a:ext cx="273300" cy="163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269" name="Google Shape;269;p23"/>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pic>
        <p:nvPicPr>
          <p:cNvPr id="270" name="Google Shape;270;p23"/>
          <p:cNvPicPr preferRelativeResize="0"/>
          <p:nvPr/>
        </p:nvPicPr>
        <p:blipFill rotWithShape="1">
          <a:blip r:embed="rId2">
            <a:alphaModFix/>
          </a:blip>
          <a:srcRect b="0" l="0" r="0" t="0"/>
          <a:stretch/>
        </p:blipFill>
        <p:spPr>
          <a:xfrm>
            <a:off x="330752" y="317311"/>
            <a:ext cx="647700" cy="11385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1_Dark">
  <p:cSld name="Blank_1_Dark">
    <p:bg>
      <p:bgPr>
        <a:solidFill>
          <a:schemeClr val="dk1"/>
        </a:solidFill>
      </p:bgPr>
    </p:bg>
    <p:spTree>
      <p:nvGrpSpPr>
        <p:cNvPr id="271" name="Shape 271"/>
        <p:cNvGrpSpPr/>
        <p:nvPr/>
      </p:nvGrpSpPr>
      <p:grpSpPr>
        <a:xfrm>
          <a:off x="0" y="0"/>
          <a:ext cx="0" cy="0"/>
          <a:chOff x="0" y="0"/>
          <a:chExt cx="0" cy="0"/>
        </a:xfrm>
      </p:grpSpPr>
      <p:sp>
        <p:nvSpPr>
          <p:cNvPr id="272" name="Google Shape;272;p24"/>
          <p:cNvSpPr txBox="1"/>
          <p:nvPr>
            <p:ph idx="12" type="sldNum"/>
          </p:nvPr>
        </p:nvSpPr>
        <p:spPr>
          <a:xfrm>
            <a:off x="231240" y="4713367"/>
            <a:ext cx="273300" cy="163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lt1"/>
                </a:solidFill>
                <a:latin typeface="Proxima Nova"/>
                <a:ea typeface="Proxima Nova"/>
                <a:cs typeface="Proxima Nova"/>
                <a:sym typeface="Proxima Nova"/>
              </a:defRPr>
            </a:lvl1pPr>
            <a:lvl2pPr indent="0" lvl="1" marL="0" marR="0" rtl="0" algn="ctr">
              <a:spcBef>
                <a:spcPts val="0"/>
              </a:spcBef>
              <a:buNone/>
              <a:defRPr sz="600">
                <a:solidFill>
                  <a:schemeClr val="lt1"/>
                </a:solidFill>
                <a:latin typeface="Proxima Nova"/>
                <a:ea typeface="Proxima Nova"/>
                <a:cs typeface="Proxima Nova"/>
                <a:sym typeface="Proxima Nova"/>
              </a:defRPr>
            </a:lvl2pPr>
            <a:lvl3pPr indent="0" lvl="2" marL="0" marR="0" rtl="0" algn="ctr">
              <a:spcBef>
                <a:spcPts val="0"/>
              </a:spcBef>
              <a:buNone/>
              <a:defRPr sz="600">
                <a:solidFill>
                  <a:schemeClr val="lt1"/>
                </a:solidFill>
                <a:latin typeface="Proxima Nova"/>
                <a:ea typeface="Proxima Nova"/>
                <a:cs typeface="Proxima Nova"/>
                <a:sym typeface="Proxima Nova"/>
              </a:defRPr>
            </a:lvl3pPr>
            <a:lvl4pPr indent="0" lvl="3" marL="0" marR="0" rtl="0" algn="ctr">
              <a:spcBef>
                <a:spcPts val="0"/>
              </a:spcBef>
              <a:buNone/>
              <a:defRPr sz="600">
                <a:solidFill>
                  <a:schemeClr val="lt1"/>
                </a:solidFill>
                <a:latin typeface="Proxima Nova"/>
                <a:ea typeface="Proxima Nova"/>
                <a:cs typeface="Proxima Nova"/>
                <a:sym typeface="Proxima Nova"/>
              </a:defRPr>
            </a:lvl4pPr>
            <a:lvl5pPr indent="0" lvl="4" marL="0" marR="0" rtl="0" algn="ctr">
              <a:spcBef>
                <a:spcPts val="0"/>
              </a:spcBef>
              <a:buNone/>
              <a:defRPr sz="600">
                <a:solidFill>
                  <a:schemeClr val="lt1"/>
                </a:solidFill>
                <a:latin typeface="Proxima Nova"/>
                <a:ea typeface="Proxima Nova"/>
                <a:cs typeface="Proxima Nova"/>
                <a:sym typeface="Proxima Nova"/>
              </a:defRPr>
            </a:lvl5pPr>
            <a:lvl6pPr indent="0" lvl="5" marL="0" marR="0" rtl="0" algn="ctr">
              <a:spcBef>
                <a:spcPts val="0"/>
              </a:spcBef>
              <a:buNone/>
              <a:defRPr sz="600">
                <a:solidFill>
                  <a:schemeClr val="lt1"/>
                </a:solidFill>
                <a:latin typeface="Proxima Nova"/>
                <a:ea typeface="Proxima Nova"/>
                <a:cs typeface="Proxima Nova"/>
                <a:sym typeface="Proxima Nova"/>
              </a:defRPr>
            </a:lvl6pPr>
            <a:lvl7pPr indent="0" lvl="6" marL="0" marR="0" rtl="0" algn="ctr">
              <a:spcBef>
                <a:spcPts val="0"/>
              </a:spcBef>
              <a:buNone/>
              <a:defRPr sz="600">
                <a:solidFill>
                  <a:schemeClr val="lt1"/>
                </a:solidFill>
                <a:latin typeface="Proxima Nova"/>
                <a:ea typeface="Proxima Nova"/>
                <a:cs typeface="Proxima Nova"/>
                <a:sym typeface="Proxima Nova"/>
              </a:defRPr>
            </a:lvl7pPr>
            <a:lvl8pPr indent="0" lvl="7" marL="0" marR="0" rtl="0" algn="ctr">
              <a:spcBef>
                <a:spcPts val="0"/>
              </a:spcBef>
              <a:buNone/>
              <a:defRPr sz="600">
                <a:solidFill>
                  <a:schemeClr val="lt1"/>
                </a:solidFill>
                <a:latin typeface="Proxima Nova"/>
                <a:ea typeface="Proxima Nova"/>
                <a:cs typeface="Proxima Nova"/>
                <a:sym typeface="Proxima Nova"/>
              </a:defRPr>
            </a:lvl8pPr>
            <a:lvl9pPr indent="0" lvl="8" marL="0" marR="0" rtl="0" algn="ctr">
              <a:spcBef>
                <a:spcPts val="0"/>
              </a:spcBef>
              <a:buNone/>
              <a:defRPr sz="600">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273" name="Google Shape;273;p24"/>
          <p:cNvCxnSpPr/>
          <p:nvPr/>
        </p:nvCxnSpPr>
        <p:spPr>
          <a:xfrm>
            <a:off x="367904" y="4931054"/>
            <a:ext cx="0" cy="212400"/>
          </a:xfrm>
          <a:prstGeom prst="straightConnector1">
            <a:avLst/>
          </a:prstGeom>
          <a:noFill/>
          <a:ln cap="flat" cmpd="sng" w="9525">
            <a:solidFill>
              <a:schemeClr val="lt1"/>
            </a:solidFill>
            <a:prstDash val="solid"/>
            <a:miter lim="800000"/>
            <a:headEnd len="sm" w="sm" type="none"/>
            <a:tailEnd len="sm" w="sm" type="none"/>
          </a:ln>
        </p:spPr>
      </p:cxnSp>
      <p:pic>
        <p:nvPicPr>
          <p:cNvPr id="274" name="Google Shape;274;p24"/>
          <p:cNvPicPr preferRelativeResize="0"/>
          <p:nvPr/>
        </p:nvPicPr>
        <p:blipFill>
          <a:blip r:embed="rId2">
            <a:alphaModFix/>
          </a:blip>
          <a:stretch>
            <a:fillRect/>
          </a:stretch>
        </p:blipFill>
        <p:spPr>
          <a:xfrm flipH="1">
            <a:off x="7715100" y="0"/>
            <a:ext cx="1428900" cy="1428900"/>
          </a:xfrm>
          <a:prstGeom prst="rect">
            <a:avLst/>
          </a:prstGeom>
          <a:noFill/>
          <a:ln>
            <a:noFill/>
          </a:ln>
        </p:spPr>
      </p:pic>
      <p:pic>
        <p:nvPicPr>
          <p:cNvPr id="275" name="Google Shape;275;p24"/>
          <p:cNvPicPr preferRelativeResize="0"/>
          <p:nvPr/>
        </p:nvPicPr>
        <p:blipFill rotWithShape="1">
          <a:blip r:embed="rId3">
            <a:alphaModFix/>
          </a:blip>
          <a:srcRect b="0" l="0" r="0" t="0"/>
          <a:stretch/>
        </p:blipFill>
        <p:spPr>
          <a:xfrm>
            <a:off x="8177228" y="4704353"/>
            <a:ext cx="647700" cy="12144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2">
  <p:cSld name="Blank_2">
    <p:spTree>
      <p:nvGrpSpPr>
        <p:cNvPr id="276" name="Shape 276"/>
        <p:cNvGrpSpPr/>
        <p:nvPr/>
      </p:nvGrpSpPr>
      <p:grpSpPr>
        <a:xfrm>
          <a:off x="0" y="0"/>
          <a:ext cx="0" cy="0"/>
          <a:chOff x="0" y="0"/>
          <a:chExt cx="0" cy="0"/>
        </a:xfrm>
      </p:grpSpPr>
      <p:sp>
        <p:nvSpPr>
          <p:cNvPr id="277" name="Google Shape;277;p25"/>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278" name="Google Shape;278;p25"/>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pic>
        <p:nvPicPr>
          <p:cNvPr id="279" name="Google Shape;279;p25"/>
          <p:cNvPicPr preferRelativeResize="0"/>
          <p:nvPr/>
        </p:nvPicPr>
        <p:blipFill rotWithShape="1">
          <a:blip r:embed="rId2">
            <a:alphaModFix/>
          </a:blip>
          <a:srcRect b="0" l="0" r="0" t="0"/>
          <a:stretch/>
        </p:blipFill>
        <p:spPr>
          <a:xfrm>
            <a:off x="8177213" y="4708140"/>
            <a:ext cx="647700" cy="11385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80" name="Shape 280"/>
        <p:cNvGrpSpPr/>
        <p:nvPr/>
      </p:nvGrpSpPr>
      <p:grpSpPr>
        <a:xfrm>
          <a:off x="0" y="0"/>
          <a:ext cx="0" cy="0"/>
          <a:chOff x="0" y="0"/>
          <a:chExt cx="0" cy="0"/>
        </a:xfrm>
      </p:grpSpPr>
      <p:sp>
        <p:nvSpPr>
          <p:cNvPr id="281" name="Google Shape;281;p26"/>
          <p:cNvSpPr/>
          <p:nvPr>
            <p:ph idx="2" type="pic"/>
          </p:nvPr>
        </p:nvSpPr>
        <p:spPr>
          <a:xfrm>
            <a:off x="4641574" y="966600"/>
            <a:ext cx="3855600" cy="4176900"/>
          </a:xfrm>
          <a:prstGeom prst="round2SameRect">
            <a:avLst>
              <a:gd fmla="val 2060" name="adj1"/>
              <a:gd fmla="val 0" name="adj2"/>
            </a:avLst>
          </a:prstGeom>
          <a:noFill/>
          <a:ln>
            <a:noFill/>
          </a:ln>
        </p:spPr>
      </p:sp>
      <p:sp>
        <p:nvSpPr>
          <p:cNvPr id="282" name="Google Shape;282;p26"/>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283" name="Google Shape;283;p26"/>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284" name="Google Shape;284;p26"/>
          <p:cNvSpPr txBox="1"/>
          <p:nvPr>
            <p:ph type="title"/>
          </p:nvPr>
        </p:nvSpPr>
        <p:spPr>
          <a:xfrm>
            <a:off x="971550" y="966600"/>
            <a:ext cx="3273900" cy="375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pic>
        <p:nvPicPr>
          <p:cNvPr id="285" name="Google Shape;285;p26"/>
          <p:cNvPicPr preferRelativeResize="0"/>
          <p:nvPr/>
        </p:nvPicPr>
        <p:blipFill rotWithShape="1">
          <a:blip r:embed="rId2">
            <a:alphaModFix/>
          </a:blip>
          <a:srcRect b="0" l="0" r="0" t="0"/>
          <a:stretch/>
        </p:blipFill>
        <p:spPr>
          <a:xfrm>
            <a:off x="323850" y="320681"/>
            <a:ext cx="647700" cy="113853"/>
          </a:xfrm>
          <a:prstGeom prst="rect">
            <a:avLst/>
          </a:prstGeom>
          <a:noFill/>
          <a:ln>
            <a:noFill/>
          </a:ln>
        </p:spPr>
      </p:pic>
      <p:pic>
        <p:nvPicPr>
          <p:cNvPr id="286" name="Google Shape;286;p26"/>
          <p:cNvPicPr preferRelativeResize="0"/>
          <p:nvPr/>
        </p:nvPicPr>
        <p:blipFill>
          <a:blip r:embed="rId3">
            <a:alphaModFix/>
          </a:blip>
          <a:stretch>
            <a:fillRect/>
          </a:stretch>
        </p:blipFill>
        <p:spPr>
          <a:xfrm>
            <a:off x="7068425" y="964400"/>
            <a:ext cx="1428900" cy="14289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287" name="Shape 287"/>
        <p:cNvGrpSpPr/>
        <p:nvPr/>
      </p:nvGrpSpPr>
      <p:grpSpPr>
        <a:xfrm>
          <a:off x="0" y="0"/>
          <a:ext cx="0" cy="0"/>
          <a:chOff x="0" y="0"/>
          <a:chExt cx="0" cy="0"/>
        </a:xfrm>
      </p:grpSpPr>
      <p:pic>
        <p:nvPicPr>
          <p:cNvPr id="288" name="Google Shape;288;p27"/>
          <p:cNvPicPr preferRelativeResize="0"/>
          <p:nvPr/>
        </p:nvPicPr>
        <p:blipFill rotWithShape="1">
          <a:blip r:embed="rId2">
            <a:alphaModFix/>
          </a:blip>
          <a:srcRect b="13" l="0" r="0" t="12"/>
          <a:stretch/>
        </p:blipFill>
        <p:spPr>
          <a:xfrm>
            <a:off x="4641574" y="966600"/>
            <a:ext cx="3855600" cy="4176900"/>
          </a:xfrm>
          <a:prstGeom prst="round2SameRect">
            <a:avLst>
              <a:gd fmla="val 2060" name="adj1"/>
              <a:gd fmla="val 0" name="adj2"/>
            </a:avLst>
          </a:prstGeom>
          <a:noFill/>
          <a:ln>
            <a:noFill/>
          </a:ln>
        </p:spPr>
      </p:pic>
      <p:sp>
        <p:nvSpPr>
          <p:cNvPr id="289" name="Google Shape;289;p27"/>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290" name="Google Shape;290;p27"/>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291" name="Google Shape;291;p27"/>
          <p:cNvSpPr txBox="1"/>
          <p:nvPr>
            <p:ph type="title"/>
          </p:nvPr>
        </p:nvSpPr>
        <p:spPr>
          <a:xfrm>
            <a:off x="971550" y="966600"/>
            <a:ext cx="3273900" cy="375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pic>
        <p:nvPicPr>
          <p:cNvPr id="292" name="Google Shape;292;p27"/>
          <p:cNvPicPr preferRelativeResize="0"/>
          <p:nvPr/>
        </p:nvPicPr>
        <p:blipFill rotWithShape="1">
          <a:blip r:embed="rId3">
            <a:alphaModFix/>
          </a:blip>
          <a:srcRect b="0" l="0" r="0" t="0"/>
          <a:stretch/>
        </p:blipFill>
        <p:spPr>
          <a:xfrm>
            <a:off x="323850" y="320681"/>
            <a:ext cx="647700" cy="113853"/>
          </a:xfrm>
          <a:prstGeom prst="rect">
            <a:avLst/>
          </a:prstGeom>
          <a:noFill/>
          <a:ln>
            <a:noFill/>
          </a:ln>
        </p:spPr>
      </p:pic>
      <p:pic>
        <p:nvPicPr>
          <p:cNvPr id="293" name="Google Shape;293;p27"/>
          <p:cNvPicPr preferRelativeResize="0"/>
          <p:nvPr/>
        </p:nvPicPr>
        <p:blipFill>
          <a:blip r:embed="rId4">
            <a:alphaModFix/>
          </a:blip>
          <a:stretch>
            <a:fillRect/>
          </a:stretch>
        </p:blipFill>
        <p:spPr>
          <a:xfrm>
            <a:off x="7068425" y="964400"/>
            <a:ext cx="1428900" cy="14289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294" name="Shape 294"/>
        <p:cNvGrpSpPr/>
        <p:nvPr/>
      </p:nvGrpSpPr>
      <p:grpSpPr>
        <a:xfrm>
          <a:off x="0" y="0"/>
          <a:ext cx="0" cy="0"/>
          <a:chOff x="0" y="0"/>
          <a:chExt cx="0" cy="0"/>
        </a:xfrm>
      </p:grpSpPr>
      <p:pic>
        <p:nvPicPr>
          <p:cNvPr id="295" name="Google Shape;295;p28"/>
          <p:cNvPicPr preferRelativeResize="0"/>
          <p:nvPr/>
        </p:nvPicPr>
        <p:blipFill rotWithShape="1">
          <a:blip r:embed="rId2">
            <a:alphaModFix/>
          </a:blip>
          <a:srcRect b="0" l="0" r="0" t="0"/>
          <a:stretch/>
        </p:blipFill>
        <p:spPr>
          <a:xfrm>
            <a:off x="4641574" y="966600"/>
            <a:ext cx="3855600" cy="4176900"/>
          </a:xfrm>
          <a:prstGeom prst="round2SameRect">
            <a:avLst>
              <a:gd fmla="val 2060" name="adj1"/>
              <a:gd fmla="val 0" name="adj2"/>
            </a:avLst>
          </a:prstGeom>
          <a:noFill/>
          <a:ln>
            <a:noFill/>
          </a:ln>
        </p:spPr>
      </p:pic>
      <p:sp>
        <p:nvSpPr>
          <p:cNvPr id="296" name="Google Shape;296;p28"/>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297" name="Google Shape;297;p28"/>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298" name="Google Shape;298;p28"/>
          <p:cNvSpPr txBox="1"/>
          <p:nvPr>
            <p:ph type="title"/>
          </p:nvPr>
        </p:nvSpPr>
        <p:spPr>
          <a:xfrm>
            <a:off x="971550" y="966600"/>
            <a:ext cx="3273900" cy="375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pic>
        <p:nvPicPr>
          <p:cNvPr id="299" name="Google Shape;299;p28"/>
          <p:cNvPicPr preferRelativeResize="0"/>
          <p:nvPr/>
        </p:nvPicPr>
        <p:blipFill rotWithShape="1">
          <a:blip r:embed="rId3">
            <a:alphaModFix/>
          </a:blip>
          <a:srcRect b="0" l="0" r="0" t="0"/>
          <a:stretch/>
        </p:blipFill>
        <p:spPr>
          <a:xfrm>
            <a:off x="323850" y="320681"/>
            <a:ext cx="647700" cy="113853"/>
          </a:xfrm>
          <a:prstGeom prst="rect">
            <a:avLst/>
          </a:prstGeom>
          <a:noFill/>
          <a:ln>
            <a:noFill/>
          </a:ln>
        </p:spPr>
      </p:pic>
      <p:pic>
        <p:nvPicPr>
          <p:cNvPr id="300" name="Google Shape;300;p28"/>
          <p:cNvPicPr preferRelativeResize="0"/>
          <p:nvPr/>
        </p:nvPicPr>
        <p:blipFill>
          <a:blip r:embed="rId4">
            <a:alphaModFix/>
          </a:blip>
          <a:stretch>
            <a:fillRect/>
          </a:stretch>
        </p:blipFill>
        <p:spPr>
          <a:xfrm flipH="1">
            <a:off x="4646250" y="964400"/>
            <a:ext cx="1428900" cy="14289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301" name="Shape 301"/>
        <p:cNvGrpSpPr/>
        <p:nvPr/>
      </p:nvGrpSpPr>
      <p:grpSpPr>
        <a:xfrm>
          <a:off x="0" y="0"/>
          <a:ext cx="0" cy="0"/>
          <a:chOff x="0" y="0"/>
          <a:chExt cx="0" cy="0"/>
        </a:xfrm>
      </p:grpSpPr>
      <p:pic>
        <p:nvPicPr>
          <p:cNvPr id="302" name="Google Shape;302;p29"/>
          <p:cNvPicPr preferRelativeResize="0"/>
          <p:nvPr/>
        </p:nvPicPr>
        <p:blipFill rotWithShape="1">
          <a:blip r:embed="rId2">
            <a:alphaModFix/>
          </a:blip>
          <a:srcRect b="0" l="0" r="0" t="0"/>
          <a:stretch/>
        </p:blipFill>
        <p:spPr>
          <a:xfrm>
            <a:off x="4641574" y="966600"/>
            <a:ext cx="3855600" cy="4176900"/>
          </a:xfrm>
          <a:prstGeom prst="round2SameRect">
            <a:avLst>
              <a:gd fmla="val 2060" name="adj1"/>
              <a:gd fmla="val 0" name="adj2"/>
            </a:avLst>
          </a:prstGeom>
          <a:noFill/>
          <a:ln>
            <a:noFill/>
          </a:ln>
        </p:spPr>
      </p:pic>
      <p:sp>
        <p:nvSpPr>
          <p:cNvPr id="303" name="Google Shape;303;p29"/>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304" name="Google Shape;304;p29"/>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305" name="Google Shape;305;p29"/>
          <p:cNvSpPr txBox="1"/>
          <p:nvPr>
            <p:ph type="title"/>
          </p:nvPr>
        </p:nvSpPr>
        <p:spPr>
          <a:xfrm>
            <a:off x="971550" y="966600"/>
            <a:ext cx="3273900" cy="375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pic>
        <p:nvPicPr>
          <p:cNvPr id="306" name="Google Shape;306;p29"/>
          <p:cNvPicPr preferRelativeResize="0"/>
          <p:nvPr/>
        </p:nvPicPr>
        <p:blipFill rotWithShape="1">
          <a:blip r:embed="rId3">
            <a:alphaModFix/>
          </a:blip>
          <a:srcRect b="0" l="0" r="0" t="0"/>
          <a:stretch/>
        </p:blipFill>
        <p:spPr>
          <a:xfrm>
            <a:off x="323850" y="320681"/>
            <a:ext cx="647700" cy="113853"/>
          </a:xfrm>
          <a:prstGeom prst="rect">
            <a:avLst/>
          </a:prstGeom>
          <a:noFill/>
          <a:ln>
            <a:noFill/>
          </a:ln>
        </p:spPr>
      </p:pic>
      <p:pic>
        <p:nvPicPr>
          <p:cNvPr id="307" name="Google Shape;307;p29"/>
          <p:cNvPicPr preferRelativeResize="0"/>
          <p:nvPr/>
        </p:nvPicPr>
        <p:blipFill>
          <a:blip r:embed="rId4">
            <a:alphaModFix/>
          </a:blip>
          <a:stretch>
            <a:fillRect/>
          </a:stretch>
        </p:blipFill>
        <p:spPr>
          <a:xfrm>
            <a:off x="7068425" y="964400"/>
            <a:ext cx="1428900" cy="14289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mage &amp; Text">
  <p:cSld name="R-Image &amp; Text">
    <p:spTree>
      <p:nvGrpSpPr>
        <p:cNvPr id="308" name="Shape 308"/>
        <p:cNvGrpSpPr/>
        <p:nvPr/>
      </p:nvGrpSpPr>
      <p:grpSpPr>
        <a:xfrm>
          <a:off x="0" y="0"/>
          <a:ext cx="0" cy="0"/>
          <a:chOff x="0" y="0"/>
          <a:chExt cx="0" cy="0"/>
        </a:xfrm>
      </p:grpSpPr>
      <p:sp>
        <p:nvSpPr>
          <p:cNvPr id="309" name="Google Shape;309;p30"/>
          <p:cNvSpPr/>
          <p:nvPr>
            <p:ph idx="2" type="pic"/>
          </p:nvPr>
        </p:nvSpPr>
        <p:spPr>
          <a:xfrm>
            <a:off x="4641574" y="966600"/>
            <a:ext cx="3855600" cy="4176900"/>
          </a:xfrm>
          <a:prstGeom prst="round2SameRect">
            <a:avLst>
              <a:gd fmla="val 2060" name="adj1"/>
              <a:gd fmla="val 0" name="adj2"/>
            </a:avLst>
          </a:prstGeom>
          <a:noFill/>
          <a:ln>
            <a:noFill/>
          </a:ln>
        </p:spPr>
      </p:sp>
      <p:sp>
        <p:nvSpPr>
          <p:cNvPr id="310" name="Google Shape;310;p30"/>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311" name="Google Shape;311;p30"/>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312" name="Google Shape;312;p30"/>
          <p:cNvSpPr txBox="1"/>
          <p:nvPr>
            <p:ph type="title"/>
          </p:nvPr>
        </p:nvSpPr>
        <p:spPr>
          <a:xfrm>
            <a:off x="971550" y="966600"/>
            <a:ext cx="3273900" cy="755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13" name="Google Shape;313;p30"/>
          <p:cNvSpPr txBox="1"/>
          <p:nvPr>
            <p:ph idx="1" type="body"/>
          </p:nvPr>
        </p:nvSpPr>
        <p:spPr>
          <a:xfrm>
            <a:off x="971550" y="1843025"/>
            <a:ext cx="3273900" cy="2880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314" name="Google Shape;314;p30"/>
          <p:cNvPicPr preferRelativeResize="0"/>
          <p:nvPr/>
        </p:nvPicPr>
        <p:blipFill rotWithShape="1">
          <a:blip r:embed="rId2">
            <a:alphaModFix/>
          </a:blip>
          <a:srcRect b="0" l="0" r="0" t="0"/>
          <a:stretch/>
        </p:blipFill>
        <p:spPr>
          <a:xfrm>
            <a:off x="323850" y="320681"/>
            <a:ext cx="647700" cy="113853"/>
          </a:xfrm>
          <a:prstGeom prst="rect">
            <a:avLst/>
          </a:prstGeom>
          <a:noFill/>
          <a:ln>
            <a:noFill/>
          </a:ln>
        </p:spPr>
      </p:pic>
      <p:pic>
        <p:nvPicPr>
          <p:cNvPr id="315" name="Google Shape;315;p30"/>
          <p:cNvPicPr preferRelativeResize="0"/>
          <p:nvPr/>
        </p:nvPicPr>
        <p:blipFill>
          <a:blip r:embed="rId3">
            <a:alphaModFix/>
          </a:blip>
          <a:stretch>
            <a:fillRect/>
          </a:stretch>
        </p:blipFill>
        <p:spPr>
          <a:xfrm>
            <a:off x="7068425" y="964400"/>
            <a:ext cx="1428900" cy="14289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1_HalfBlue">
  <p:cSld name="Blank_1_HalfBlue">
    <p:spTree>
      <p:nvGrpSpPr>
        <p:cNvPr id="16" name="Shape 16"/>
        <p:cNvGrpSpPr/>
        <p:nvPr/>
      </p:nvGrpSpPr>
      <p:grpSpPr>
        <a:xfrm>
          <a:off x="0" y="0"/>
          <a:ext cx="0" cy="0"/>
          <a:chOff x="0" y="0"/>
          <a:chExt cx="0" cy="0"/>
        </a:xfrm>
      </p:grpSpPr>
      <p:sp>
        <p:nvSpPr>
          <p:cNvPr id="17" name="Google Shape;17;p4"/>
          <p:cNvSpPr/>
          <p:nvPr/>
        </p:nvSpPr>
        <p:spPr>
          <a:xfrm>
            <a:off x="0" y="0"/>
            <a:ext cx="4494600" cy="5143500"/>
          </a:xfrm>
          <a:prstGeom prst="rect">
            <a:avLst/>
          </a:prstGeom>
          <a:solidFill>
            <a:schemeClr val="accent2"/>
          </a:solidFill>
          <a:ln cap="flat" cmpd="sng" w="12700">
            <a:solidFill>
              <a:srgbClr val="004EBA"/>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roxima Nova"/>
              <a:ea typeface="Proxima Nova"/>
              <a:cs typeface="Proxima Nova"/>
              <a:sym typeface="Proxima Nova"/>
            </a:endParaRPr>
          </a:p>
        </p:txBody>
      </p:sp>
      <p:sp>
        <p:nvSpPr>
          <p:cNvPr id="18" name="Google Shape;18;p4"/>
          <p:cNvSpPr txBox="1"/>
          <p:nvPr>
            <p:ph idx="12" type="sldNum"/>
          </p:nvPr>
        </p:nvSpPr>
        <p:spPr>
          <a:xfrm>
            <a:off x="231240" y="4713367"/>
            <a:ext cx="273300" cy="163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b="0" i="0" sz="600" u="none" cap="none" strike="noStrike">
                <a:solidFill>
                  <a:schemeClr val="lt1"/>
                </a:solidFill>
                <a:latin typeface="Proxima Nova"/>
                <a:ea typeface="Proxima Nova"/>
                <a:cs typeface="Proxima Nova"/>
                <a:sym typeface="Proxima Nova"/>
              </a:defRPr>
            </a:lvl1pPr>
            <a:lvl2pPr indent="0" lvl="1" marL="0" marR="0" rtl="0" algn="ctr">
              <a:spcBef>
                <a:spcPts val="0"/>
              </a:spcBef>
              <a:buNone/>
              <a:defRPr b="0" i="0" sz="600" u="none" cap="none" strike="noStrike">
                <a:solidFill>
                  <a:schemeClr val="lt1"/>
                </a:solidFill>
                <a:latin typeface="Proxima Nova"/>
                <a:ea typeface="Proxima Nova"/>
                <a:cs typeface="Proxima Nova"/>
                <a:sym typeface="Proxima Nova"/>
              </a:defRPr>
            </a:lvl2pPr>
            <a:lvl3pPr indent="0" lvl="2" marL="0" marR="0" rtl="0" algn="ctr">
              <a:spcBef>
                <a:spcPts val="0"/>
              </a:spcBef>
              <a:buNone/>
              <a:defRPr b="0" i="0" sz="600" u="none" cap="none" strike="noStrike">
                <a:solidFill>
                  <a:schemeClr val="lt1"/>
                </a:solidFill>
                <a:latin typeface="Proxima Nova"/>
                <a:ea typeface="Proxima Nova"/>
                <a:cs typeface="Proxima Nova"/>
                <a:sym typeface="Proxima Nova"/>
              </a:defRPr>
            </a:lvl3pPr>
            <a:lvl4pPr indent="0" lvl="3" marL="0" marR="0" rtl="0" algn="ctr">
              <a:spcBef>
                <a:spcPts val="0"/>
              </a:spcBef>
              <a:buNone/>
              <a:defRPr b="0" i="0" sz="600" u="none" cap="none" strike="noStrike">
                <a:solidFill>
                  <a:schemeClr val="lt1"/>
                </a:solidFill>
                <a:latin typeface="Proxima Nova"/>
                <a:ea typeface="Proxima Nova"/>
                <a:cs typeface="Proxima Nova"/>
                <a:sym typeface="Proxima Nova"/>
              </a:defRPr>
            </a:lvl4pPr>
            <a:lvl5pPr indent="0" lvl="4" marL="0" marR="0" rtl="0" algn="ctr">
              <a:spcBef>
                <a:spcPts val="0"/>
              </a:spcBef>
              <a:buNone/>
              <a:defRPr b="0" i="0" sz="600" u="none" cap="none" strike="noStrike">
                <a:solidFill>
                  <a:schemeClr val="lt1"/>
                </a:solidFill>
                <a:latin typeface="Proxima Nova"/>
                <a:ea typeface="Proxima Nova"/>
                <a:cs typeface="Proxima Nova"/>
                <a:sym typeface="Proxima Nova"/>
              </a:defRPr>
            </a:lvl5pPr>
            <a:lvl6pPr indent="0" lvl="5" marL="0" marR="0" rtl="0" algn="ctr">
              <a:spcBef>
                <a:spcPts val="0"/>
              </a:spcBef>
              <a:buNone/>
              <a:defRPr b="0" i="0" sz="600" u="none" cap="none" strike="noStrike">
                <a:solidFill>
                  <a:schemeClr val="lt1"/>
                </a:solidFill>
                <a:latin typeface="Proxima Nova"/>
                <a:ea typeface="Proxima Nova"/>
                <a:cs typeface="Proxima Nova"/>
                <a:sym typeface="Proxima Nova"/>
              </a:defRPr>
            </a:lvl6pPr>
            <a:lvl7pPr indent="0" lvl="6" marL="0" marR="0" rtl="0" algn="ctr">
              <a:spcBef>
                <a:spcPts val="0"/>
              </a:spcBef>
              <a:buNone/>
              <a:defRPr b="0" i="0" sz="600" u="none" cap="none" strike="noStrike">
                <a:solidFill>
                  <a:schemeClr val="lt1"/>
                </a:solidFill>
                <a:latin typeface="Proxima Nova"/>
                <a:ea typeface="Proxima Nova"/>
                <a:cs typeface="Proxima Nova"/>
                <a:sym typeface="Proxima Nova"/>
              </a:defRPr>
            </a:lvl7pPr>
            <a:lvl8pPr indent="0" lvl="7" marL="0" marR="0" rtl="0" algn="ctr">
              <a:spcBef>
                <a:spcPts val="0"/>
              </a:spcBef>
              <a:buNone/>
              <a:defRPr b="0" i="0" sz="600" u="none" cap="none" strike="noStrike">
                <a:solidFill>
                  <a:schemeClr val="lt1"/>
                </a:solidFill>
                <a:latin typeface="Proxima Nova"/>
                <a:ea typeface="Proxima Nova"/>
                <a:cs typeface="Proxima Nova"/>
                <a:sym typeface="Proxima Nova"/>
              </a:defRPr>
            </a:lvl8pPr>
            <a:lvl9pPr indent="0" lvl="8" marL="0" marR="0" rtl="0" algn="ctr">
              <a:spcBef>
                <a:spcPts val="0"/>
              </a:spcBef>
              <a:buNone/>
              <a:defRPr b="0" i="0" sz="6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19" name="Google Shape;19;p4"/>
          <p:cNvCxnSpPr/>
          <p:nvPr/>
        </p:nvCxnSpPr>
        <p:spPr>
          <a:xfrm>
            <a:off x="367904" y="4931054"/>
            <a:ext cx="0" cy="212400"/>
          </a:xfrm>
          <a:prstGeom prst="straightConnector1">
            <a:avLst/>
          </a:prstGeom>
          <a:noFill/>
          <a:ln cap="flat" cmpd="sng" w="9525">
            <a:solidFill>
              <a:schemeClr val="lt1"/>
            </a:solidFill>
            <a:prstDash val="solid"/>
            <a:miter lim="800000"/>
            <a:headEnd len="sm" w="sm" type="none"/>
            <a:tailEnd len="sm" w="sm" type="none"/>
          </a:ln>
        </p:spPr>
      </p:cxnSp>
      <p:pic>
        <p:nvPicPr>
          <p:cNvPr id="20" name="Google Shape;20;p4"/>
          <p:cNvPicPr preferRelativeResize="0"/>
          <p:nvPr/>
        </p:nvPicPr>
        <p:blipFill rotWithShape="1">
          <a:blip r:embed="rId2">
            <a:alphaModFix/>
          </a:blip>
          <a:srcRect b="0" l="0" r="0" t="0"/>
          <a:stretch/>
        </p:blipFill>
        <p:spPr>
          <a:xfrm>
            <a:off x="323850" y="316885"/>
            <a:ext cx="647700" cy="12144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Image &amp; Text">
  <p:cSld name="1_R-Image &amp; Text">
    <p:spTree>
      <p:nvGrpSpPr>
        <p:cNvPr id="316" name="Shape 316"/>
        <p:cNvGrpSpPr/>
        <p:nvPr/>
      </p:nvGrpSpPr>
      <p:grpSpPr>
        <a:xfrm>
          <a:off x="0" y="0"/>
          <a:ext cx="0" cy="0"/>
          <a:chOff x="0" y="0"/>
          <a:chExt cx="0" cy="0"/>
        </a:xfrm>
      </p:grpSpPr>
      <p:sp>
        <p:nvSpPr>
          <p:cNvPr id="317" name="Google Shape;317;p31"/>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318" name="Google Shape;318;p31"/>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319" name="Google Shape;319;p31"/>
          <p:cNvSpPr txBox="1"/>
          <p:nvPr>
            <p:ph type="title"/>
          </p:nvPr>
        </p:nvSpPr>
        <p:spPr>
          <a:xfrm>
            <a:off x="971550" y="966600"/>
            <a:ext cx="3273900" cy="755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20" name="Google Shape;320;p31"/>
          <p:cNvSpPr txBox="1"/>
          <p:nvPr>
            <p:ph idx="1" type="body"/>
          </p:nvPr>
        </p:nvSpPr>
        <p:spPr>
          <a:xfrm>
            <a:off x="971550" y="1843025"/>
            <a:ext cx="3273900" cy="2880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321" name="Google Shape;321;p31"/>
          <p:cNvPicPr preferRelativeResize="0"/>
          <p:nvPr/>
        </p:nvPicPr>
        <p:blipFill rotWithShape="1">
          <a:blip r:embed="rId2">
            <a:alphaModFix/>
          </a:blip>
          <a:srcRect b="13" l="0" r="0" t="12"/>
          <a:stretch/>
        </p:blipFill>
        <p:spPr>
          <a:xfrm>
            <a:off x="4641574" y="966600"/>
            <a:ext cx="3855600" cy="4176900"/>
          </a:xfrm>
          <a:prstGeom prst="round2SameRect">
            <a:avLst>
              <a:gd fmla="val 2060" name="adj1"/>
              <a:gd fmla="val 0" name="adj2"/>
            </a:avLst>
          </a:prstGeom>
          <a:noFill/>
          <a:ln>
            <a:noFill/>
          </a:ln>
        </p:spPr>
      </p:pic>
      <p:pic>
        <p:nvPicPr>
          <p:cNvPr id="322" name="Google Shape;322;p31"/>
          <p:cNvPicPr preferRelativeResize="0"/>
          <p:nvPr/>
        </p:nvPicPr>
        <p:blipFill rotWithShape="1">
          <a:blip r:embed="rId3">
            <a:alphaModFix/>
          </a:blip>
          <a:srcRect b="0" l="0" r="0" t="0"/>
          <a:stretch/>
        </p:blipFill>
        <p:spPr>
          <a:xfrm>
            <a:off x="323850" y="320681"/>
            <a:ext cx="647700" cy="113853"/>
          </a:xfrm>
          <a:prstGeom prst="rect">
            <a:avLst/>
          </a:prstGeom>
          <a:noFill/>
          <a:ln>
            <a:noFill/>
          </a:ln>
        </p:spPr>
      </p:pic>
      <p:pic>
        <p:nvPicPr>
          <p:cNvPr id="323" name="Google Shape;323;p31"/>
          <p:cNvPicPr preferRelativeResize="0"/>
          <p:nvPr/>
        </p:nvPicPr>
        <p:blipFill>
          <a:blip r:embed="rId4">
            <a:alphaModFix/>
          </a:blip>
          <a:stretch>
            <a:fillRect/>
          </a:stretch>
        </p:blipFill>
        <p:spPr>
          <a:xfrm>
            <a:off x="4641575" y="966600"/>
            <a:ext cx="1428900" cy="14289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Image &amp; Text">
  <p:cSld name="2_R-Image &amp; Text">
    <p:spTree>
      <p:nvGrpSpPr>
        <p:cNvPr id="324" name="Shape 324"/>
        <p:cNvGrpSpPr/>
        <p:nvPr/>
      </p:nvGrpSpPr>
      <p:grpSpPr>
        <a:xfrm>
          <a:off x="0" y="0"/>
          <a:ext cx="0" cy="0"/>
          <a:chOff x="0" y="0"/>
          <a:chExt cx="0" cy="0"/>
        </a:xfrm>
      </p:grpSpPr>
      <p:sp>
        <p:nvSpPr>
          <p:cNvPr id="325" name="Google Shape;325;p32"/>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326" name="Google Shape;326;p32"/>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327" name="Google Shape;327;p32"/>
          <p:cNvSpPr txBox="1"/>
          <p:nvPr>
            <p:ph type="title"/>
          </p:nvPr>
        </p:nvSpPr>
        <p:spPr>
          <a:xfrm>
            <a:off x="971550" y="966600"/>
            <a:ext cx="3273900" cy="755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28" name="Google Shape;328;p32"/>
          <p:cNvSpPr txBox="1"/>
          <p:nvPr>
            <p:ph idx="1" type="body"/>
          </p:nvPr>
        </p:nvSpPr>
        <p:spPr>
          <a:xfrm>
            <a:off x="971550" y="1843025"/>
            <a:ext cx="3273900" cy="2880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329" name="Google Shape;329;p32"/>
          <p:cNvPicPr preferRelativeResize="0"/>
          <p:nvPr/>
        </p:nvPicPr>
        <p:blipFill rotWithShape="1">
          <a:blip r:embed="rId2">
            <a:alphaModFix/>
          </a:blip>
          <a:srcRect b="0" l="0" r="0" t="0"/>
          <a:stretch/>
        </p:blipFill>
        <p:spPr>
          <a:xfrm>
            <a:off x="4641574" y="966600"/>
            <a:ext cx="3855600" cy="4176900"/>
          </a:xfrm>
          <a:prstGeom prst="round2SameRect">
            <a:avLst>
              <a:gd fmla="val 2060" name="adj1"/>
              <a:gd fmla="val 0" name="adj2"/>
            </a:avLst>
          </a:prstGeom>
          <a:noFill/>
          <a:ln>
            <a:noFill/>
          </a:ln>
        </p:spPr>
      </p:pic>
      <p:pic>
        <p:nvPicPr>
          <p:cNvPr id="330" name="Google Shape;330;p32"/>
          <p:cNvPicPr preferRelativeResize="0"/>
          <p:nvPr/>
        </p:nvPicPr>
        <p:blipFill>
          <a:blip r:embed="rId3">
            <a:alphaModFix/>
          </a:blip>
          <a:stretch>
            <a:fillRect/>
          </a:stretch>
        </p:blipFill>
        <p:spPr>
          <a:xfrm>
            <a:off x="7068425" y="964400"/>
            <a:ext cx="1428900" cy="1428900"/>
          </a:xfrm>
          <a:prstGeom prst="rect">
            <a:avLst/>
          </a:prstGeom>
          <a:noFill/>
          <a:ln>
            <a:noFill/>
          </a:ln>
        </p:spPr>
      </p:pic>
      <p:pic>
        <p:nvPicPr>
          <p:cNvPr id="331" name="Google Shape;331;p32"/>
          <p:cNvPicPr preferRelativeResize="0"/>
          <p:nvPr/>
        </p:nvPicPr>
        <p:blipFill rotWithShape="1">
          <a:blip r:embed="rId4">
            <a:alphaModFix/>
          </a:blip>
          <a:srcRect b="0" l="0" r="0" t="0"/>
          <a:stretch/>
        </p:blipFill>
        <p:spPr>
          <a:xfrm>
            <a:off x="330752" y="317311"/>
            <a:ext cx="647700" cy="11385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R-Image &amp; Text">
  <p:cSld name="3_R-Image &amp; Text">
    <p:spTree>
      <p:nvGrpSpPr>
        <p:cNvPr id="332" name="Shape 332"/>
        <p:cNvGrpSpPr/>
        <p:nvPr/>
      </p:nvGrpSpPr>
      <p:grpSpPr>
        <a:xfrm>
          <a:off x="0" y="0"/>
          <a:ext cx="0" cy="0"/>
          <a:chOff x="0" y="0"/>
          <a:chExt cx="0" cy="0"/>
        </a:xfrm>
      </p:grpSpPr>
      <p:sp>
        <p:nvSpPr>
          <p:cNvPr id="333" name="Google Shape;333;p33"/>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334" name="Google Shape;334;p33"/>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335" name="Google Shape;335;p33"/>
          <p:cNvSpPr txBox="1"/>
          <p:nvPr>
            <p:ph type="title"/>
          </p:nvPr>
        </p:nvSpPr>
        <p:spPr>
          <a:xfrm>
            <a:off x="971550" y="966600"/>
            <a:ext cx="3273900" cy="755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36" name="Google Shape;336;p33"/>
          <p:cNvSpPr txBox="1"/>
          <p:nvPr>
            <p:ph idx="1" type="body"/>
          </p:nvPr>
        </p:nvSpPr>
        <p:spPr>
          <a:xfrm>
            <a:off x="971550" y="1843025"/>
            <a:ext cx="3273900" cy="2880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337" name="Google Shape;337;p33"/>
          <p:cNvPicPr preferRelativeResize="0"/>
          <p:nvPr/>
        </p:nvPicPr>
        <p:blipFill rotWithShape="1">
          <a:blip r:embed="rId2">
            <a:alphaModFix/>
          </a:blip>
          <a:srcRect b="0" l="0" r="0" t="0"/>
          <a:stretch/>
        </p:blipFill>
        <p:spPr>
          <a:xfrm>
            <a:off x="4641574" y="966600"/>
            <a:ext cx="3855600" cy="4176900"/>
          </a:xfrm>
          <a:prstGeom prst="round2SameRect">
            <a:avLst>
              <a:gd fmla="val 2060" name="adj1"/>
              <a:gd fmla="val 0" name="adj2"/>
            </a:avLst>
          </a:prstGeom>
          <a:noFill/>
          <a:ln>
            <a:noFill/>
          </a:ln>
        </p:spPr>
      </p:pic>
      <p:pic>
        <p:nvPicPr>
          <p:cNvPr id="338" name="Google Shape;338;p33"/>
          <p:cNvPicPr preferRelativeResize="0"/>
          <p:nvPr/>
        </p:nvPicPr>
        <p:blipFill rotWithShape="1">
          <a:blip r:embed="rId3">
            <a:alphaModFix/>
          </a:blip>
          <a:srcRect b="0" l="0" r="0" t="0"/>
          <a:stretch/>
        </p:blipFill>
        <p:spPr>
          <a:xfrm>
            <a:off x="323850" y="320681"/>
            <a:ext cx="647700" cy="113853"/>
          </a:xfrm>
          <a:prstGeom prst="rect">
            <a:avLst/>
          </a:prstGeom>
          <a:noFill/>
          <a:ln>
            <a:noFill/>
          </a:ln>
        </p:spPr>
      </p:pic>
      <p:pic>
        <p:nvPicPr>
          <p:cNvPr id="339" name="Google Shape;339;p33"/>
          <p:cNvPicPr preferRelativeResize="0"/>
          <p:nvPr/>
        </p:nvPicPr>
        <p:blipFill>
          <a:blip r:embed="rId4">
            <a:alphaModFix/>
          </a:blip>
          <a:stretch>
            <a:fillRect/>
          </a:stretch>
        </p:blipFill>
        <p:spPr>
          <a:xfrm flipH="1" rot="10800000">
            <a:off x="4641575" y="3714600"/>
            <a:ext cx="1428900" cy="14289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mage &amp; Text">
  <p:cSld name="L-Image &amp; Text">
    <p:spTree>
      <p:nvGrpSpPr>
        <p:cNvPr id="340" name="Shape 340"/>
        <p:cNvGrpSpPr/>
        <p:nvPr/>
      </p:nvGrpSpPr>
      <p:grpSpPr>
        <a:xfrm>
          <a:off x="0" y="0"/>
          <a:ext cx="0" cy="0"/>
          <a:chOff x="0" y="0"/>
          <a:chExt cx="0" cy="0"/>
        </a:xfrm>
      </p:grpSpPr>
      <p:sp>
        <p:nvSpPr>
          <p:cNvPr id="341" name="Google Shape;341;p34"/>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342" name="Google Shape;342;p34"/>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343" name="Google Shape;343;p34"/>
          <p:cNvSpPr/>
          <p:nvPr>
            <p:ph idx="2" type="pic"/>
          </p:nvPr>
        </p:nvSpPr>
        <p:spPr>
          <a:xfrm>
            <a:off x="971550" y="966600"/>
            <a:ext cx="3855600" cy="4176900"/>
          </a:xfrm>
          <a:prstGeom prst="round2SameRect">
            <a:avLst>
              <a:gd fmla="val 2060" name="adj1"/>
              <a:gd fmla="val 0" name="adj2"/>
            </a:avLst>
          </a:prstGeom>
          <a:noFill/>
          <a:ln>
            <a:noFill/>
          </a:ln>
        </p:spPr>
      </p:sp>
      <p:sp>
        <p:nvSpPr>
          <p:cNvPr id="344" name="Google Shape;344;p34"/>
          <p:cNvSpPr txBox="1"/>
          <p:nvPr>
            <p:ph type="title"/>
          </p:nvPr>
        </p:nvSpPr>
        <p:spPr>
          <a:xfrm>
            <a:off x="5223296" y="964406"/>
            <a:ext cx="3273900" cy="755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45" name="Google Shape;345;p34"/>
          <p:cNvSpPr txBox="1"/>
          <p:nvPr>
            <p:ph idx="1" type="body"/>
          </p:nvPr>
        </p:nvSpPr>
        <p:spPr>
          <a:xfrm>
            <a:off x="5223296" y="1840832"/>
            <a:ext cx="3273900" cy="2880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346" name="Google Shape;346;p34"/>
          <p:cNvPicPr preferRelativeResize="0"/>
          <p:nvPr/>
        </p:nvPicPr>
        <p:blipFill rotWithShape="1">
          <a:blip r:embed="rId2">
            <a:alphaModFix/>
          </a:blip>
          <a:srcRect b="0" l="0" r="0" t="0"/>
          <a:stretch/>
        </p:blipFill>
        <p:spPr>
          <a:xfrm>
            <a:off x="323850" y="320681"/>
            <a:ext cx="647700" cy="113853"/>
          </a:xfrm>
          <a:prstGeom prst="rect">
            <a:avLst/>
          </a:prstGeom>
          <a:noFill/>
          <a:ln>
            <a:noFill/>
          </a:ln>
        </p:spPr>
      </p:pic>
      <p:pic>
        <p:nvPicPr>
          <p:cNvPr id="347" name="Google Shape;347;p34"/>
          <p:cNvPicPr preferRelativeResize="0"/>
          <p:nvPr/>
        </p:nvPicPr>
        <p:blipFill>
          <a:blip r:embed="rId3">
            <a:alphaModFix/>
          </a:blip>
          <a:stretch>
            <a:fillRect/>
          </a:stretch>
        </p:blipFill>
        <p:spPr>
          <a:xfrm>
            <a:off x="3403075" y="964400"/>
            <a:ext cx="1428900" cy="14289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mage &amp; Text">
  <p:cSld name="1_L-Image &amp; Text">
    <p:spTree>
      <p:nvGrpSpPr>
        <p:cNvPr id="348" name="Shape 348"/>
        <p:cNvGrpSpPr/>
        <p:nvPr/>
      </p:nvGrpSpPr>
      <p:grpSpPr>
        <a:xfrm>
          <a:off x="0" y="0"/>
          <a:ext cx="0" cy="0"/>
          <a:chOff x="0" y="0"/>
          <a:chExt cx="0" cy="0"/>
        </a:xfrm>
      </p:grpSpPr>
      <p:pic>
        <p:nvPicPr>
          <p:cNvPr id="349" name="Google Shape;349;p35"/>
          <p:cNvPicPr preferRelativeResize="0"/>
          <p:nvPr/>
        </p:nvPicPr>
        <p:blipFill rotWithShape="1">
          <a:blip r:embed="rId2">
            <a:alphaModFix/>
          </a:blip>
          <a:srcRect b="0" l="2" r="2" t="0"/>
          <a:stretch/>
        </p:blipFill>
        <p:spPr>
          <a:xfrm>
            <a:off x="976234" y="964405"/>
            <a:ext cx="3855600" cy="4176900"/>
          </a:xfrm>
          <a:prstGeom prst="round2SameRect">
            <a:avLst>
              <a:gd fmla="val 2060" name="adj1"/>
              <a:gd fmla="val 0" name="adj2"/>
            </a:avLst>
          </a:prstGeom>
          <a:noFill/>
          <a:ln>
            <a:noFill/>
          </a:ln>
        </p:spPr>
      </p:pic>
      <p:sp>
        <p:nvSpPr>
          <p:cNvPr id="350" name="Google Shape;350;p35"/>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351" name="Google Shape;351;p35"/>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352" name="Google Shape;352;p35"/>
          <p:cNvSpPr txBox="1"/>
          <p:nvPr>
            <p:ph type="title"/>
          </p:nvPr>
        </p:nvSpPr>
        <p:spPr>
          <a:xfrm>
            <a:off x="5223296" y="964406"/>
            <a:ext cx="3273900" cy="755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53" name="Google Shape;353;p35"/>
          <p:cNvSpPr txBox="1"/>
          <p:nvPr>
            <p:ph idx="1" type="body"/>
          </p:nvPr>
        </p:nvSpPr>
        <p:spPr>
          <a:xfrm>
            <a:off x="5223296" y="1840832"/>
            <a:ext cx="3273900" cy="2880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354" name="Google Shape;354;p35"/>
          <p:cNvPicPr preferRelativeResize="0"/>
          <p:nvPr/>
        </p:nvPicPr>
        <p:blipFill rotWithShape="1">
          <a:blip r:embed="rId3">
            <a:alphaModFix/>
          </a:blip>
          <a:srcRect b="0" l="0" r="0" t="0"/>
          <a:stretch/>
        </p:blipFill>
        <p:spPr>
          <a:xfrm>
            <a:off x="323850" y="320681"/>
            <a:ext cx="647700" cy="113853"/>
          </a:xfrm>
          <a:prstGeom prst="rect">
            <a:avLst/>
          </a:prstGeom>
          <a:noFill/>
          <a:ln>
            <a:noFill/>
          </a:ln>
        </p:spPr>
      </p:pic>
      <p:pic>
        <p:nvPicPr>
          <p:cNvPr id="355" name="Google Shape;355;p35"/>
          <p:cNvPicPr preferRelativeResize="0"/>
          <p:nvPr/>
        </p:nvPicPr>
        <p:blipFill>
          <a:blip r:embed="rId4">
            <a:alphaModFix/>
          </a:blip>
          <a:stretch>
            <a:fillRect/>
          </a:stretch>
        </p:blipFill>
        <p:spPr>
          <a:xfrm flipH="1">
            <a:off x="3403075" y="962200"/>
            <a:ext cx="1428900" cy="14289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mage &amp; Text">
  <p:cSld name="2_L-Image &amp; Text">
    <p:spTree>
      <p:nvGrpSpPr>
        <p:cNvPr id="356" name="Shape 356"/>
        <p:cNvGrpSpPr/>
        <p:nvPr/>
      </p:nvGrpSpPr>
      <p:grpSpPr>
        <a:xfrm>
          <a:off x="0" y="0"/>
          <a:ext cx="0" cy="0"/>
          <a:chOff x="0" y="0"/>
          <a:chExt cx="0" cy="0"/>
        </a:xfrm>
      </p:grpSpPr>
      <p:pic>
        <p:nvPicPr>
          <p:cNvPr id="357" name="Google Shape;357;p36"/>
          <p:cNvPicPr preferRelativeResize="0"/>
          <p:nvPr/>
        </p:nvPicPr>
        <p:blipFill rotWithShape="1">
          <a:blip r:embed="rId2">
            <a:alphaModFix/>
          </a:blip>
          <a:srcRect b="0" l="0" r="0" t="0"/>
          <a:stretch/>
        </p:blipFill>
        <p:spPr>
          <a:xfrm>
            <a:off x="976234" y="964405"/>
            <a:ext cx="3855600" cy="4176900"/>
          </a:xfrm>
          <a:prstGeom prst="round2SameRect">
            <a:avLst>
              <a:gd fmla="val 2060" name="adj1"/>
              <a:gd fmla="val 0" name="adj2"/>
            </a:avLst>
          </a:prstGeom>
          <a:noFill/>
          <a:ln>
            <a:noFill/>
          </a:ln>
        </p:spPr>
      </p:pic>
      <p:sp>
        <p:nvSpPr>
          <p:cNvPr id="358" name="Google Shape;358;p36"/>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359" name="Google Shape;359;p36"/>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360" name="Google Shape;360;p36"/>
          <p:cNvSpPr txBox="1"/>
          <p:nvPr>
            <p:ph type="title"/>
          </p:nvPr>
        </p:nvSpPr>
        <p:spPr>
          <a:xfrm>
            <a:off x="5223296" y="964406"/>
            <a:ext cx="3273900" cy="755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61" name="Google Shape;361;p36"/>
          <p:cNvSpPr txBox="1"/>
          <p:nvPr>
            <p:ph idx="1" type="body"/>
          </p:nvPr>
        </p:nvSpPr>
        <p:spPr>
          <a:xfrm>
            <a:off x="5223296" y="1840832"/>
            <a:ext cx="3273900" cy="2880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362" name="Google Shape;362;p36"/>
          <p:cNvPicPr preferRelativeResize="0"/>
          <p:nvPr/>
        </p:nvPicPr>
        <p:blipFill rotWithShape="1">
          <a:blip r:embed="rId3">
            <a:alphaModFix/>
          </a:blip>
          <a:srcRect b="0" l="0" r="0" t="0"/>
          <a:stretch/>
        </p:blipFill>
        <p:spPr>
          <a:xfrm>
            <a:off x="323850" y="320681"/>
            <a:ext cx="647700" cy="113853"/>
          </a:xfrm>
          <a:prstGeom prst="rect">
            <a:avLst/>
          </a:prstGeom>
          <a:noFill/>
          <a:ln>
            <a:noFill/>
          </a:ln>
        </p:spPr>
      </p:pic>
      <p:pic>
        <p:nvPicPr>
          <p:cNvPr id="363" name="Google Shape;363;p36"/>
          <p:cNvPicPr preferRelativeResize="0"/>
          <p:nvPr/>
        </p:nvPicPr>
        <p:blipFill>
          <a:blip r:embed="rId4">
            <a:alphaModFix/>
          </a:blip>
          <a:stretch>
            <a:fillRect/>
          </a:stretch>
        </p:blipFill>
        <p:spPr>
          <a:xfrm>
            <a:off x="3403075" y="964400"/>
            <a:ext cx="1428900" cy="14289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L-Image &amp; Text">
  <p:cSld name="3_L-Image &amp; Text">
    <p:spTree>
      <p:nvGrpSpPr>
        <p:cNvPr id="364" name="Shape 364"/>
        <p:cNvGrpSpPr/>
        <p:nvPr/>
      </p:nvGrpSpPr>
      <p:grpSpPr>
        <a:xfrm>
          <a:off x="0" y="0"/>
          <a:ext cx="0" cy="0"/>
          <a:chOff x="0" y="0"/>
          <a:chExt cx="0" cy="0"/>
        </a:xfrm>
      </p:grpSpPr>
      <p:pic>
        <p:nvPicPr>
          <p:cNvPr id="365" name="Google Shape;365;p37"/>
          <p:cNvPicPr preferRelativeResize="0"/>
          <p:nvPr/>
        </p:nvPicPr>
        <p:blipFill rotWithShape="1">
          <a:blip r:embed="rId2">
            <a:alphaModFix/>
          </a:blip>
          <a:srcRect b="0" l="0" r="0" t="0"/>
          <a:stretch/>
        </p:blipFill>
        <p:spPr>
          <a:xfrm>
            <a:off x="976234" y="964405"/>
            <a:ext cx="3855600" cy="4176900"/>
          </a:xfrm>
          <a:prstGeom prst="round2SameRect">
            <a:avLst>
              <a:gd fmla="val 2060" name="adj1"/>
              <a:gd fmla="val 0" name="adj2"/>
            </a:avLst>
          </a:prstGeom>
          <a:noFill/>
          <a:ln>
            <a:noFill/>
          </a:ln>
        </p:spPr>
      </p:pic>
      <p:sp>
        <p:nvSpPr>
          <p:cNvPr id="366" name="Google Shape;366;p37"/>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367" name="Google Shape;367;p37"/>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368" name="Google Shape;368;p37"/>
          <p:cNvSpPr txBox="1"/>
          <p:nvPr>
            <p:ph type="title"/>
          </p:nvPr>
        </p:nvSpPr>
        <p:spPr>
          <a:xfrm>
            <a:off x="5223296" y="964406"/>
            <a:ext cx="3273900" cy="755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69" name="Google Shape;369;p37"/>
          <p:cNvSpPr txBox="1"/>
          <p:nvPr>
            <p:ph idx="1" type="body"/>
          </p:nvPr>
        </p:nvSpPr>
        <p:spPr>
          <a:xfrm>
            <a:off x="5223296" y="1840832"/>
            <a:ext cx="3273900" cy="2880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370" name="Google Shape;370;p37"/>
          <p:cNvPicPr preferRelativeResize="0"/>
          <p:nvPr/>
        </p:nvPicPr>
        <p:blipFill rotWithShape="1">
          <a:blip r:embed="rId3">
            <a:alphaModFix/>
          </a:blip>
          <a:srcRect b="0" l="0" r="0" t="0"/>
          <a:stretch/>
        </p:blipFill>
        <p:spPr>
          <a:xfrm>
            <a:off x="323850" y="320681"/>
            <a:ext cx="647700" cy="113853"/>
          </a:xfrm>
          <a:prstGeom prst="rect">
            <a:avLst/>
          </a:prstGeom>
          <a:noFill/>
          <a:ln>
            <a:noFill/>
          </a:ln>
        </p:spPr>
      </p:pic>
      <p:pic>
        <p:nvPicPr>
          <p:cNvPr id="371" name="Google Shape;371;p37"/>
          <p:cNvPicPr preferRelativeResize="0"/>
          <p:nvPr/>
        </p:nvPicPr>
        <p:blipFill>
          <a:blip r:embed="rId4">
            <a:alphaModFix/>
          </a:blip>
          <a:stretch>
            <a:fillRect/>
          </a:stretch>
        </p:blipFill>
        <p:spPr>
          <a:xfrm rot="10800000">
            <a:off x="979700" y="3712400"/>
            <a:ext cx="1428900" cy="14289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mage &amp; Icons">
  <p:cSld name="R-Image &amp; Icons">
    <p:spTree>
      <p:nvGrpSpPr>
        <p:cNvPr id="372" name="Shape 372"/>
        <p:cNvGrpSpPr/>
        <p:nvPr/>
      </p:nvGrpSpPr>
      <p:grpSpPr>
        <a:xfrm>
          <a:off x="0" y="0"/>
          <a:ext cx="0" cy="0"/>
          <a:chOff x="0" y="0"/>
          <a:chExt cx="0" cy="0"/>
        </a:xfrm>
      </p:grpSpPr>
      <p:sp>
        <p:nvSpPr>
          <p:cNvPr id="373" name="Google Shape;373;p38"/>
          <p:cNvSpPr/>
          <p:nvPr>
            <p:ph idx="2" type="pic"/>
          </p:nvPr>
        </p:nvSpPr>
        <p:spPr>
          <a:xfrm>
            <a:off x="4641574" y="966600"/>
            <a:ext cx="3855600" cy="4176900"/>
          </a:xfrm>
          <a:prstGeom prst="round2SameRect">
            <a:avLst>
              <a:gd fmla="val 2060" name="adj1"/>
              <a:gd fmla="val 0" name="adj2"/>
            </a:avLst>
          </a:prstGeom>
          <a:noFill/>
          <a:ln>
            <a:noFill/>
          </a:ln>
        </p:spPr>
      </p:sp>
      <p:sp>
        <p:nvSpPr>
          <p:cNvPr id="374" name="Google Shape;374;p38"/>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375" name="Google Shape;375;p38"/>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376" name="Google Shape;376;p38"/>
          <p:cNvSpPr txBox="1"/>
          <p:nvPr>
            <p:ph type="title"/>
          </p:nvPr>
        </p:nvSpPr>
        <p:spPr>
          <a:xfrm>
            <a:off x="971550" y="964406"/>
            <a:ext cx="3273900" cy="755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77" name="Google Shape;377;p38"/>
          <p:cNvSpPr txBox="1"/>
          <p:nvPr>
            <p:ph idx="1" type="body"/>
          </p:nvPr>
        </p:nvSpPr>
        <p:spPr>
          <a:xfrm>
            <a:off x="1626578" y="2650951"/>
            <a:ext cx="2619300" cy="755400"/>
          </a:xfrm>
          <a:prstGeom prst="rect">
            <a:avLst/>
          </a:prstGeom>
          <a:noFill/>
          <a:ln>
            <a:noFill/>
          </a:ln>
        </p:spPr>
        <p:txBody>
          <a:bodyPr anchorCtr="0" anchor="ctr"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
        <p:nvSpPr>
          <p:cNvPr id="378" name="Google Shape;378;p38"/>
          <p:cNvSpPr/>
          <p:nvPr>
            <p:ph idx="3" type="pic"/>
          </p:nvPr>
        </p:nvSpPr>
        <p:spPr>
          <a:xfrm>
            <a:off x="971550" y="2785050"/>
            <a:ext cx="540000" cy="540000"/>
          </a:xfrm>
          <a:prstGeom prst="rect">
            <a:avLst/>
          </a:prstGeom>
          <a:noFill/>
          <a:ln>
            <a:noFill/>
          </a:ln>
        </p:spPr>
      </p:sp>
      <p:sp>
        <p:nvSpPr>
          <p:cNvPr id="379" name="Google Shape;379;p38"/>
          <p:cNvSpPr txBox="1"/>
          <p:nvPr>
            <p:ph idx="4" type="body"/>
          </p:nvPr>
        </p:nvSpPr>
        <p:spPr>
          <a:xfrm>
            <a:off x="1626578" y="3691387"/>
            <a:ext cx="2619300" cy="755400"/>
          </a:xfrm>
          <a:prstGeom prst="rect">
            <a:avLst/>
          </a:prstGeom>
          <a:noFill/>
          <a:ln>
            <a:noFill/>
          </a:ln>
        </p:spPr>
        <p:txBody>
          <a:bodyPr anchorCtr="0" anchor="ctr"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
        <p:nvSpPr>
          <p:cNvPr id="380" name="Google Shape;380;p38"/>
          <p:cNvSpPr/>
          <p:nvPr>
            <p:ph idx="5" type="pic"/>
          </p:nvPr>
        </p:nvSpPr>
        <p:spPr>
          <a:xfrm>
            <a:off x="971550" y="3799155"/>
            <a:ext cx="540000" cy="540000"/>
          </a:xfrm>
          <a:prstGeom prst="rect">
            <a:avLst/>
          </a:prstGeom>
          <a:noFill/>
          <a:ln>
            <a:noFill/>
          </a:ln>
        </p:spPr>
      </p:sp>
      <p:sp>
        <p:nvSpPr>
          <p:cNvPr id="381" name="Google Shape;381;p38"/>
          <p:cNvSpPr txBox="1"/>
          <p:nvPr>
            <p:ph idx="6" type="body"/>
          </p:nvPr>
        </p:nvSpPr>
        <p:spPr>
          <a:xfrm>
            <a:off x="971550" y="1848251"/>
            <a:ext cx="3263700" cy="5184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382" name="Google Shape;382;p38"/>
          <p:cNvPicPr preferRelativeResize="0"/>
          <p:nvPr/>
        </p:nvPicPr>
        <p:blipFill rotWithShape="1">
          <a:blip r:embed="rId2">
            <a:alphaModFix/>
          </a:blip>
          <a:srcRect b="0" l="0" r="0" t="0"/>
          <a:stretch/>
        </p:blipFill>
        <p:spPr>
          <a:xfrm>
            <a:off x="323850" y="320681"/>
            <a:ext cx="647700" cy="113853"/>
          </a:xfrm>
          <a:prstGeom prst="rect">
            <a:avLst/>
          </a:prstGeom>
          <a:noFill/>
          <a:ln>
            <a:noFill/>
          </a:ln>
        </p:spPr>
      </p:pic>
      <p:pic>
        <p:nvPicPr>
          <p:cNvPr id="383" name="Google Shape;383;p38"/>
          <p:cNvPicPr preferRelativeResize="0"/>
          <p:nvPr/>
        </p:nvPicPr>
        <p:blipFill>
          <a:blip r:embed="rId3">
            <a:alphaModFix/>
          </a:blip>
          <a:stretch>
            <a:fillRect/>
          </a:stretch>
        </p:blipFill>
        <p:spPr>
          <a:xfrm>
            <a:off x="7068275" y="966600"/>
            <a:ext cx="1428900" cy="14289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mage &amp; Icons">
  <p:cSld name="L-Image &amp; Icons">
    <p:spTree>
      <p:nvGrpSpPr>
        <p:cNvPr id="384" name="Shape 384"/>
        <p:cNvGrpSpPr/>
        <p:nvPr/>
      </p:nvGrpSpPr>
      <p:grpSpPr>
        <a:xfrm>
          <a:off x="0" y="0"/>
          <a:ext cx="0" cy="0"/>
          <a:chOff x="0" y="0"/>
          <a:chExt cx="0" cy="0"/>
        </a:xfrm>
      </p:grpSpPr>
      <p:sp>
        <p:nvSpPr>
          <p:cNvPr id="385" name="Google Shape;385;p39"/>
          <p:cNvSpPr/>
          <p:nvPr>
            <p:ph idx="2" type="pic"/>
          </p:nvPr>
        </p:nvSpPr>
        <p:spPr>
          <a:xfrm>
            <a:off x="971550" y="966600"/>
            <a:ext cx="3855600" cy="4176900"/>
          </a:xfrm>
          <a:prstGeom prst="round2SameRect">
            <a:avLst>
              <a:gd fmla="val 2060" name="adj1"/>
              <a:gd fmla="val 0" name="adj2"/>
            </a:avLst>
          </a:prstGeom>
          <a:noFill/>
          <a:ln>
            <a:noFill/>
          </a:ln>
        </p:spPr>
      </p:sp>
      <p:sp>
        <p:nvSpPr>
          <p:cNvPr id="386" name="Google Shape;386;p39"/>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387" name="Google Shape;387;p39"/>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388" name="Google Shape;388;p39"/>
          <p:cNvSpPr txBox="1"/>
          <p:nvPr>
            <p:ph type="title"/>
          </p:nvPr>
        </p:nvSpPr>
        <p:spPr>
          <a:xfrm>
            <a:off x="5222955" y="964406"/>
            <a:ext cx="3273900" cy="755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1"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89" name="Google Shape;389;p39"/>
          <p:cNvSpPr txBox="1"/>
          <p:nvPr>
            <p:ph idx="1" type="body"/>
          </p:nvPr>
        </p:nvSpPr>
        <p:spPr>
          <a:xfrm>
            <a:off x="5882054" y="2650951"/>
            <a:ext cx="2615100" cy="755400"/>
          </a:xfrm>
          <a:prstGeom prst="rect">
            <a:avLst/>
          </a:prstGeom>
          <a:noFill/>
          <a:ln>
            <a:noFill/>
          </a:ln>
        </p:spPr>
        <p:txBody>
          <a:bodyPr anchorCtr="0" anchor="ctr"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
        <p:nvSpPr>
          <p:cNvPr id="390" name="Google Shape;390;p39"/>
          <p:cNvSpPr/>
          <p:nvPr>
            <p:ph idx="3" type="pic"/>
          </p:nvPr>
        </p:nvSpPr>
        <p:spPr>
          <a:xfrm>
            <a:off x="5222955" y="2785050"/>
            <a:ext cx="540000" cy="540000"/>
          </a:xfrm>
          <a:prstGeom prst="rect">
            <a:avLst/>
          </a:prstGeom>
          <a:noFill/>
          <a:ln>
            <a:noFill/>
          </a:ln>
        </p:spPr>
      </p:sp>
      <p:sp>
        <p:nvSpPr>
          <p:cNvPr id="391" name="Google Shape;391;p39"/>
          <p:cNvSpPr txBox="1"/>
          <p:nvPr>
            <p:ph idx="4" type="body"/>
          </p:nvPr>
        </p:nvSpPr>
        <p:spPr>
          <a:xfrm>
            <a:off x="5882054" y="3691387"/>
            <a:ext cx="2615100" cy="755400"/>
          </a:xfrm>
          <a:prstGeom prst="rect">
            <a:avLst/>
          </a:prstGeom>
          <a:noFill/>
          <a:ln>
            <a:noFill/>
          </a:ln>
        </p:spPr>
        <p:txBody>
          <a:bodyPr anchorCtr="0" anchor="ctr"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
        <p:nvSpPr>
          <p:cNvPr id="392" name="Google Shape;392;p39"/>
          <p:cNvSpPr/>
          <p:nvPr>
            <p:ph idx="5" type="pic"/>
          </p:nvPr>
        </p:nvSpPr>
        <p:spPr>
          <a:xfrm>
            <a:off x="5222955" y="3799155"/>
            <a:ext cx="540000" cy="540000"/>
          </a:xfrm>
          <a:prstGeom prst="rect">
            <a:avLst/>
          </a:prstGeom>
          <a:noFill/>
          <a:ln>
            <a:noFill/>
          </a:ln>
        </p:spPr>
      </p:sp>
      <p:sp>
        <p:nvSpPr>
          <p:cNvPr id="393" name="Google Shape;393;p39"/>
          <p:cNvSpPr txBox="1"/>
          <p:nvPr>
            <p:ph idx="6" type="body"/>
          </p:nvPr>
        </p:nvSpPr>
        <p:spPr>
          <a:xfrm>
            <a:off x="5222955" y="1848251"/>
            <a:ext cx="3263700" cy="5184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394" name="Google Shape;394;p39"/>
          <p:cNvPicPr preferRelativeResize="0"/>
          <p:nvPr/>
        </p:nvPicPr>
        <p:blipFill rotWithShape="1">
          <a:blip r:embed="rId2">
            <a:alphaModFix/>
          </a:blip>
          <a:srcRect b="0" l="0" r="0" t="0"/>
          <a:stretch/>
        </p:blipFill>
        <p:spPr>
          <a:xfrm>
            <a:off x="323850" y="320681"/>
            <a:ext cx="647700" cy="113853"/>
          </a:xfrm>
          <a:prstGeom prst="rect">
            <a:avLst/>
          </a:prstGeom>
          <a:noFill/>
          <a:ln>
            <a:noFill/>
          </a:ln>
        </p:spPr>
      </p:pic>
      <p:pic>
        <p:nvPicPr>
          <p:cNvPr id="395" name="Google Shape;395;p39"/>
          <p:cNvPicPr preferRelativeResize="0"/>
          <p:nvPr/>
        </p:nvPicPr>
        <p:blipFill>
          <a:blip r:embed="rId3">
            <a:alphaModFix/>
          </a:blip>
          <a:stretch>
            <a:fillRect/>
          </a:stretch>
        </p:blipFill>
        <p:spPr>
          <a:xfrm>
            <a:off x="3403075" y="966600"/>
            <a:ext cx="1428900" cy="14289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Start">
  <p:cSld name="Timeline Start">
    <p:spTree>
      <p:nvGrpSpPr>
        <p:cNvPr id="396" name="Shape 396"/>
        <p:cNvGrpSpPr/>
        <p:nvPr/>
      </p:nvGrpSpPr>
      <p:grpSpPr>
        <a:xfrm>
          <a:off x="0" y="0"/>
          <a:ext cx="0" cy="0"/>
          <a:chOff x="0" y="0"/>
          <a:chExt cx="0" cy="0"/>
        </a:xfrm>
      </p:grpSpPr>
      <p:sp>
        <p:nvSpPr>
          <p:cNvPr id="397" name="Google Shape;397;p40"/>
          <p:cNvSpPr/>
          <p:nvPr>
            <p:ph idx="2" type="pic"/>
          </p:nvPr>
        </p:nvSpPr>
        <p:spPr>
          <a:xfrm>
            <a:off x="971550" y="1848251"/>
            <a:ext cx="3855600" cy="3295200"/>
          </a:xfrm>
          <a:prstGeom prst="round2SameRect">
            <a:avLst>
              <a:gd fmla="val 2060" name="adj1"/>
              <a:gd fmla="val 0" name="adj2"/>
            </a:avLst>
          </a:prstGeom>
          <a:noFill/>
          <a:ln>
            <a:noFill/>
          </a:ln>
        </p:spPr>
      </p:sp>
      <p:sp>
        <p:nvSpPr>
          <p:cNvPr id="398" name="Google Shape;398;p40"/>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399" name="Google Shape;399;p40"/>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400" name="Google Shape;400;p40"/>
          <p:cNvSpPr txBox="1"/>
          <p:nvPr>
            <p:ph type="title"/>
          </p:nvPr>
        </p:nvSpPr>
        <p:spPr>
          <a:xfrm>
            <a:off x="971550" y="964406"/>
            <a:ext cx="3855600" cy="755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401" name="Google Shape;401;p40"/>
          <p:cNvSpPr txBox="1"/>
          <p:nvPr>
            <p:ph idx="1" type="body"/>
          </p:nvPr>
        </p:nvSpPr>
        <p:spPr>
          <a:xfrm>
            <a:off x="5417457" y="2270885"/>
            <a:ext cx="3079800" cy="540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
        <p:nvSpPr>
          <p:cNvPr id="402" name="Google Shape;402;p40"/>
          <p:cNvSpPr/>
          <p:nvPr>
            <p:ph idx="3" type="pic"/>
          </p:nvPr>
        </p:nvSpPr>
        <p:spPr>
          <a:xfrm>
            <a:off x="5417458" y="1614700"/>
            <a:ext cx="540000" cy="540000"/>
          </a:xfrm>
          <a:prstGeom prst="rect">
            <a:avLst/>
          </a:prstGeom>
          <a:noFill/>
          <a:ln>
            <a:noFill/>
          </a:ln>
        </p:spPr>
      </p:sp>
      <p:cxnSp>
        <p:nvCxnSpPr>
          <p:cNvPr id="403" name="Google Shape;403;p40"/>
          <p:cNvCxnSpPr/>
          <p:nvPr/>
        </p:nvCxnSpPr>
        <p:spPr>
          <a:xfrm>
            <a:off x="5204266" y="1848251"/>
            <a:ext cx="0" cy="3295200"/>
          </a:xfrm>
          <a:prstGeom prst="straightConnector1">
            <a:avLst/>
          </a:prstGeom>
          <a:noFill/>
          <a:ln cap="flat" cmpd="sng" w="9525">
            <a:solidFill>
              <a:srgbClr val="767676"/>
            </a:solidFill>
            <a:prstDash val="solid"/>
            <a:miter lim="800000"/>
            <a:headEnd len="sm" w="sm" type="none"/>
            <a:tailEnd len="sm" w="sm" type="none"/>
          </a:ln>
        </p:spPr>
      </p:cxnSp>
      <p:sp>
        <p:nvSpPr>
          <p:cNvPr id="404" name="Google Shape;404;p40"/>
          <p:cNvSpPr/>
          <p:nvPr/>
        </p:nvSpPr>
        <p:spPr>
          <a:xfrm>
            <a:off x="5167796" y="1848251"/>
            <a:ext cx="72900" cy="7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sp>
        <p:nvSpPr>
          <p:cNvPr id="405" name="Google Shape;405;p40"/>
          <p:cNvSpPr/>
          <p:nvPr/>
        </p:nvSpPr>
        <p:spPr>
          <a:xfrm>
            <a:off x="5167796" y="3564224"/>
            <a:ext cx="72900" cy="7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sp>
        <p:nvSpPr>
          <p:cNvPr id="406" name="Google Shape;406;p40"/>
          <p:cNvSpPr txBox="1"/>
          <p:nvPr>
            <p:ph idx="4" type="body"/>
          </p:nvPr>
        </p:nvSpPr>
        <p:spPr>
          <a:xfrm>
            <a:off x="5417457" y="3992613"/>
            <a:ext cx="3079800" cy="540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
        <p:nvSpPr>
          <p:cNvPr id="407" name="Google Shape;407;p40"/>
          <p:cNvSpPr/>
          <p:nvPr>
            <p:ph idx="5" type="pic"/>
          </p:nvPr>
        </p:nvSpPr>
        <p:spPr>
          <a:xfrm>
            <a:off x="5417458" y="3336428"/>
            <a:ext cx="540000" cy="540000"/>
          </a:xfrm>
          <a:prstGeom prst="rect">
            <a:avLst/>
          </a:prstGeom>
          <a:noFill/>
          <a:ln>
            <a:noFill/>
          </a:ln>
        </p:spPr>
      </p:sp>
      <p:pic>
        <p:nvPicPr>
          <p:cNvPr id="408" name="Google Shape;408;p40"/>
          <p:cNvPicPr preferRelativeResize="0"/>
          <p:nvPr/>
        </p:nvPicPr>
        <p:blipFill rotWithShape="1">
          <a:blip r:embed="rId2">
            <a:alphaModFix/>
          </a:blip>
          <a:srcRect b="0" l="0" r="0" t="0"/>
          <a:stretch/>
        </p:blipFill>
        <p:spPr>
          <a:xfrm>
            <a:off x="7715250" y="0"/>
            <a:ext cx="1428750" cy="1428750"/>
          </a:xfrm>
          <a:prstGeom prst="rect">
            <a:avLst/>
          </a:prstGeom>
          <a:noFill/>
          <a:ln>
            <a:noFill/>
          </a:ln>
        </p:spPr>
      </p:pic>
      <p:pic>
        <p:nvPicPr>
          <p:cNvPr id="409" name="Google Shape;409;p40"/>
          <p:cNvPicPr preferRelativeResize="0"/>
          <p:nvPr/>
        </p:nvPicPr>
        <p:blipFill rotWithShape="1">
          <a:blip r:embed="rId3">
            <a:alphaModFix/>
          </a:blip>
          <a:srcRect b="0" l="0" r="0" t="0"/>
          <a:stretch/>
        </p:blipFill>
        <p:spPr>
          <a:xfrm>
            <a:off x="323850" y="320681"/>
            <a:ext cx="647700" cy="11385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5"/>
          <p:cNvSpPr txBox="1"/>
          <p:nvPr>
            <p:ph type="ctrTitle"/>
          </p:nvPr>
        </p:nvSpPr>
        <p:spPr>
          <a:xfrm>
            <a:off x="971550" y="620486"/>
            <a:ext cx="7525500" cy="6474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3" name="Google Shape;23;p5"/>
          <p:cNvSpPr txBox="1"/>
          <p:nvPr>
            <p:ph idx="12" type="sldNum"/>
          </p:nvPr>
        </p:nvSpPr>
        <p:spPr>
          <a:xfrm>
            <a:off x="231240" y="4713367"/>
            <a:ext cx="273300" cy="163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b="0" i="0" sz="600" u="none" cap="none" strike="noStrike">
                <a:solidFill>
                  <a:schemeClr val="dk1"/>
                </a:solidFill>
                <a:latin typeface="Proxima Nova"/>
                <a:ea typeface="Proxima Nova"/>
                <a:cs typeface="Proxima Nova"/>
                <a:sym typeface="Proxima Nova"/>
              </a:defRPr>
            </a:lvl1pPr>
            <a:lvl2pPr indent="0" lvl="1" marL="0" marR="0" rtl="0" algn="ctr">
              <a:spcBef>
                <a:spcPts val="0"/>
              </a:spcBef>
              <a:buNone/>
              <a:defRPr b="0" i="0" sz="600" u="none" cap="none" strike="noStrike">
                <a:solidFill>
                  <a:schemeClr val="dk1"/>
                </a:solidFill>
                <a:latin typeface="Proxima Nova"/>
                <a:ea typeface="Proxima Nova"/>
                <a:cs typeface="Proxima Nova"/>
                <a:sym typeface="Proxima Nova"/>
              </a:defRPr>
            </a:lvl2pPr>
            <a:lvl3pPr indent="0" lvl="2" marL="0" marR="0" rtl="0" algn="ctr">
              <a:spcBef>
                <a:spcPts val="0"/>
              </a:spcBef>
              <a:buNone/>
              <a:defRPr b="0" i="0" sz="600" u="none" cap="none" strike="noStrike">
                <a:solidFill>
                  <a:schemeClr val="dk1"/>
                </a:solidFill>
                <a:latin typeface="Proxima Nova"/>
                <a:ea typeface="Proxima Nova"/>
                <a:cs typeface="Proxima Nova"/>
                <a:sym typeface="Proxima Nova"/>
              </a:defRPr>
            </a:lvl3pPr>
            <a:lvl4pPr indent="0" lvl="3" marL="0" marR="0" rtl="0" algn="ctr">
              <a:spcBef>
                <a:spcPts val="0"/>
              </a:spcBef>
              <a:buNone/>
              <a:defRPr b="0" i="0" sz="600" u="none" cap="none" strike="noStrike">
                <a:solidFill>
                  <a:schemeClr val="dk1"/>
                </a:solidFill>
                <a:latin typeface="Proxima Nova"/>
                <a:ea typeface="Proxima Nova"/>
                <a:cs typeface="Proxima Nova"/>
                <a:sym typeface="Proxima Nova"/>
              </a:defRPr>
            </a:lvl4pPr>
            <a:lvl5pPr indent="0" lvl="4" marL="0" marR="0" rtl="0" algn="ctr">
              <a:spcBef>
                <a:spcPts val="0"/>
              </a:spcBef>
              <a:buNone/>
              <a:defRPr b="0" i="0" sz="600" u="none" cap="none" strike="noStrike">
                <a:solidFill>
                  <a:schemeClr val="dk1"/>
                </a:solidFill>
                <a:latin typeface="Proxima Nova"/>
                <a:ea typeface="Proxima Nova"/>
                <a:cs typeface="Proxima Nova"/>
                <a:sym typeface="Proxima Nova"/>
              </a:defRPr>
            </a:lvl5pPr>
            <a:lvl6pPr indent="0" lvl="5" marL="0" marR="0" rtl="0" algn="ctr">
              <a:spcBef>
                <a:spcPts val="0"/>
              </a:spcBef>
              <a:buNone/>
              <a:defRPr b="0" i="0" sz="600" u="none" cap="none" strike="noStrike">
                <a:solidFill>
                  <a:schemeClr val="dk1"/>
                </a:solidFill>
                <a:latin typeface="Proxima Nova"/>
                <a:ea typeface="Proxima Nova"/>
                <a:cs typeface="Proxima Nova"/>
                <a:sym typeface="Proxima Nova"/>
              </a:defRPr>
            </a:lvl6pPr>
            <a:lvl7pPr indent="0" lvl="6" marL="0" marR="0" rtl="0" algn="ctr">
              <a:spcBef>
                <a:spcPts val="0"/>
              </a:spcBef>
              <a:buNone/>
              <a:defRPr b="0" i="0" sz="600" u="none" cap="none" strike="noStrike">
                <a:solidFill>
                  <a:schemeClr val="dk1"/>
                </a:solidFill>
                <a:latin typeface="Proxima Nova"/>
                <a:ea typeface="Proxima Nova"/>
                <a:cs typeface="Proxima Nova"/>
                <a:sym typeface="Proxima Nova"/>
              </a:defRPr>
            </a:lvl7pPr>
            <a:lvl8pPr indent="0" lvl="7" marL="0" marR="0" rtl="0" algn="ctr">
              <a:spcBef>
                <a:spcPts val="0"/>
              </a:spcBef>
              <a:buNone/>
              <a:defRPr b="0" i="0" sz="600" u="none" cap="none" strike="noStrike">
                <a:solidFill>
                  <a:schemeClr val="dk1"/>
                </a:solidFill>
                <a:latin typeface="Proxima Nova"/>
                <a:ea typeface="Proxima Nova"/>
                <a:cs typeface="Proxima Nova"/>
                <a:sym typeface="Proxima Nova"/>
              </a:defRPr>
            </a:lvl8pPr>
            <a:lvl9pPr indent="0" lvl="8" marL="0" marR="0" rtl="0" algn="ctr">
              <a:spcBef>
                <a:spcPts val="0"/>
              </a:spcBef>
              <a:buNone/>
              <a:defRPr b="0" i="0" sz="600" u="none" cap="none" strike="noStrike">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24" name="Google Shape;24;p5"/>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pic>
        <p:nvPicPr>
          <p:cNvPr id="25" name="Google Shape;25;p5"/>
          <p:cNvPicPr preferRelativeResize="0"/>
          <p:nvPr/>
        </p:nvPicPr>
        <p:blipFill rotWithShape="1">
          <a:blip r:embed="rId2">
            <a:alphaModFix/>
          </a:blip>
          <a:srcRect b="0" l="0" r="0" t="0"/>
          <a:stretch/>
        </p:blipFill>
        <p:spPr>
          <a:xfrm>
            <a:off x="7715250" y="0"/>
            <a:ext cx="1428750" cy="1428750"/>
          </a:xfrm>
          <a:prstGeom prst="rect">
            <a:avLst/>
          </a:prstGeom>
          <a:noFill/>
          <a:ln>
            <a:noFill/>
          </a:ln>
        </p:spPr>
      </p:pic>
      <p:pic>
        <p:nvPicPr>
          <p:cNvPr id="26" name="Google Shape;26;p5"/>
          <p:cNvPicPr preferRelativeResize="0"/>
          <p:nvPr/>
        </p:nvPicPr>
        <p:blipFill rotWithShape="1">
          <a:blip r:embed="rId3">
            <a:alphaModFix/>
          </a:blip>
          <a:srcRect b="0" l="0" r="0" t="0"/>
          <a:stretch/>
        </p:blipFill>
        <p:spPr>
          <a:xfrm>
            <a:off x="323850" y="320681"/>
            <a:ext cx="647700" cy="113853"/>
          </a:xfrm>
          <a:prstGeom prst="rect">
            <a:avLst/>
          </a:prstGeom>
          <a:noFill/>
          <a:ln>
            <a:noFill/>
          </a:ln>
        </p:spPr>
      </p:pic>
      <p:sp>
        <p:nvSpPr>
          <p:cNvPr id="27" name="Google Shape;27;p5"/>
          <p:cNvSpPr txBox="1"/>
          <p:nvPr>
            <p:ph idx="1" type="body"/>
          </p:nvPr>
        </p:nvSpPr>
        <p:spPr>
          <a:xfrm>
            <a:off x="971550" y="1371325"/>
            <a:ext cx="7525500" cy="32592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1pPr>
            <a:lvl2pPr indent="-317500" lvl="1" marL="914400" rtl="0">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Mid">
  <p:cSld name="Timeline Mid">
    <p:spTree>
      <p:nvGrpSpPr>
        <p:cNvPr id="410" name="Shape 410"/>
        <p:cNvGrpSpPr/>
        <p:nvPr/>
      </p:nvGrpSpPr>
      <p:grpSpPr>
        <a:xfrm>
          <a:off x="0" y="0"/>
          <a:ext cx="0" cy="0"/>
          <a:chOff x="0" y="0"/>
          <a:chExt cx="0" cy="0"/>
        </a:xfrm>
      </p:grpSpPr>
      <p:sp>
        <p:nvSpPr>
          <p:cNvPr id="411" name="Google Shape;411;p41"/>
          <p:cNvSpPr/>
          <p:nvPr>
            <p:ph idx="2" type="pic"/>
          </p:nvPr>
        </p:nvSpPr>
        <p:spPr>
          <a:xfrm>
            <a:off x="971550" y="1848251"/>
            <a:ext cx="3855600" cy="3295200"/>
          </a:xfrm>
          <a:prstGeom prst="round2SameRect">
            <a:avLst>
              <a:gd fmla="val 2060" name="adj1"/>
              <a:gd fmla="val 0" name="adj2"/>
            </a:avLst>
          </a:prstGeom>
          <a:noFill/>
          <a:ln>
            <a:noFill/>
          </a:ln>
        </p:spPr>
      </p:sp>
      <p:sp>
        <p:nvSpPr>
          <p:cNvPr id="412" name="Google Shape;412;p41"/>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413" name="Google Shape;413;p41"/>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414" name="Google Shape;414;p41"/>
          <p:cNvSpPr txBox="1"/>
          <p:nvPr>
            <p:ph type="title"/>
          </p:nvPr>
        </p:nvSpPr>
        <p:spPr>
          <a:xfrm>
            <a:off x="971550" y="964406"/>
            <a:ext cx="3855600" cy="755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415" name="Google Shape;415;p41"/>
          <p:cNvSpPr txBox="1"/>
          <p:nvPr>
            <p:ph idx="1" type="body"/>
          </p:nvPr>
        </p:nvSpPr>
        <p:spPr>
          <a:xfrm>
            <a:off x="5417457" y="2270885"/>
            <a:ext cx="3079800" cy="540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
        <p:nvSpPr>
          <p:cNvPr id="416" name="Google Shape;416;p41"/>
          <p:cNvSpPr/>
          <p:nvPr>
            <p:ph idx="3" type="pic"/>
          </p:nvPr>
        </p:nvSpPr>
        <p:spPr>
          <a:xfrm>
            <a:off x="5417458" y="1614700"/>
            <a:ext cx="540000" cy="540000"/>
          </a:xfrm>
          <a:prstGeom prst="rect">
            <a:avLst/>
          </a:prstGeom>
          <a:noFill/>
          <a:ln>
            <a:noFill/>
          </a:ln>
        </p:spPr>
      </p:sp>
      <p:cxnSp>
        <p:nvCxnSpPr>
          <p:cNvPr id="417" name="Google Shape;417;p41"/>
          <p:cNvCxnSpPr/>
          <p:nvPr/>
        </p:nvCxnSpPr>
        <p:spPr>
          <a:xfrm>
            <a:off x="5204266" y="0"/>
            <a:ext cx="0" cy="5143500"/>
          </a:xfrm>
          <a:prstGeom prst="straightConnector1">
            <a:avLst/>
          </a:prstGeom>
          <a:noFill/>
          <a:ln cap="flat" cmpd="sng" w="9525">
            <a:solidFill>
              <a:srgbClr val="767676"/>
            </a:solidFill>
            <a:prstDash val="solid"/>
            <a:miter lim="800000"/>
            <a:headEnd len="sm" w="sm" type="none"/>
            <a:tailEnd len="sm" w="sm" type="none"/>
          </a:ln>
        </p:spPr>
      </p:cxnSp>
      <p:sp>
        <p:nvSpPr>
          <p:cNvPr id="418" name="Google Shape;418;p41"/>
          <p:cNvSpPr/>
          <p:nvPr/>
        </p:nvSpPr>
        <p:spPr>
          <a:xfrm>
            <a:off x="5167796" y="1848251"/>
            <a:ext cx="72900" cy="7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sp>
        <p:nvSpPr>
          <p:cNvPr id="419" name="Google Shape;419;p41"/>
          <p:cNvSpPr/>
          <p:nvPr/>
        </p:nvSpPr>
        <p:spPr>
          <a:xfrm>
            <a:off x="5167796" y="3564224"/>
            <a:ext cx="72900" cy="7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sp>
        <p:nvSpPr>
          <p:cNvPr id="420" name="Google Shape;420;p41"/>
          <p:cNvSpPr txBox="1"/>
          <p:nvPr>
            <p:ph idx="4" type="body"/>
          </p:nvPr>
        </p:nvSpPr>
        <p:spPr>
          <a:xfrm>
            <a:off x="5417457" y="3992613"/>
            <a:ext cx="3079800" cy="540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
        <p:nvSpPr>
          <p:cNvPr id="421" name="Google Shape;421;p41"/>
          <p:cNvSpPr/>
          <p:nvPr>
            <p:ph idx="5" type="pic"/>
          </p:nvPr>
        </p:nvSpPr>
        <p:spPr>
          <a:xfrm>
            <a:off x="5417458" y="3336428"/>
            <a:ext cx="540000" cy="540000"/>
          </a:xfrm>
          <a:prstGeom prst="rect">
            <a:avLst/>
          </a:prstGeom>
          <a:noFill/>
          <a:ln>
            <a:noFill/>
          </a:ln>
        </p:spPr>
      </p:sp>
      <p:pic>
        <p:nvPicPr>
          <p:cNvPr id="422" name="Google Shape;422;p41"/>
          <p:cNvPicPr preferRelativeResize="0"/>
          <p:nvPr/>
        </p:nvPicPr>
        <p:blipFill rotWithShape="1">
          <a:blip r:embed="rId2">
            <a:alphaModFix/>
          </a:blip>
          <a:srcRect b="0" l="0" r="0" t="0"/>
          <a:stretch/>
        </p:blipFill>
        <p:spPr>
          <a:xfrm>
            <a:off x="7715250" y="0"/>
            <a:ext cx="1428750" cy="1428750"/>
          </a:xfrm>
          <a:prstGeom prst="rect">
            <a:avLst/>
          </a:prstGeom>
          <a:noFill/>
          <a:ln>
            <a:noFill/>
          </a:ln>
        </p:spPr>
      </p:pic>
      <p:pic>
        <p:nvPicPr>
          <p:cNvPr id="423" name="Google Shape;423;p41"/>
          <p:cNvPicPr preferRelativeResize="0"/>
          <p:nvPr/>
        </p:nvPicPr>
        <p:blipFill rotWithShape="1">
          <a:blip r:embed="rId3">
            <a:alphaModFix/>
          </a:blip>
          <a:srcRect b="0" l="0" r="0" t="0"/>
          <a:stretch/>
        </p:blipFill>
        <p:spPr>
          <a:xfrm>
            <a:off x="323850" y="320681"/>
            <a:ext cx="647700" cy="11385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End">
  <p:cSld name="Timeline End">
    <p:spTree>
      <p:nvGrpSpPr>
        <p:cNvPr id="424" name="Shape 424"/>
        <p:cNvGrpSpPr/>
        <p:nvPr/>
      </p:nvGrpSpPr>
      <p:grpSpPr>
        <a:xfrm>
          <a:off x="0" y="0"/>
          <a:ext cx="0" cy="0"/>
          <a:chOff x="0" y="0"/>
          <a:chExt cx="0" cy="0"/>
        </a:xfrm>
      </p:grpSpPr>
      <p:sp>
        <p:nvSpPr>
          <p:cNvPr id="425" name="Google Shape;425;p42"/>
          <p:cNvSpPr/>
          <p:nvPr>
            <p:ph idx="2" type="pic"/>
          </p:nvPr>
        </p:nvSpPr>
        <p:spPr>
          <a:xfrm>
            <a:off x="971550" y="1848251"/>
            <a:ext cx="3855600" cy="3295200"/>
          </a:xfrm>
          <a:prstGeom prst="round2SameRect">
            <a:avLst>
              <a:gd fmla="val 2060" name="adj1"/>
              <a:gd fmla="val 0" name="adj2"/>
            </a:avLst>
          </a:prstGeom>
          <a:noFill/>
          <a:ln>
            <a:noFill/>
          </a:ln>
        </p:spPr>
      </p:sp>
      <p:sp>
        <p:nvSpPr>
          <p:cNvPr id="426" name="Google Shape;426;p42"/>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427" name="Google Shape;427;p42"/>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428" name="Google Shape;428;p42"/>
          <p:cNvSpPr txBox="1"/>
          <p:nvPr>
            <p:ph type="title"/>
          </p:nvPr>
        </p:nvSpPr>
        <p:spPr>
          <a:xfrm>
            <a:off x="971550" y="964406"/>
            <a:ext cx="3855600" cy="755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429" name="Google Shape;429;p42"/>
          <p:cNvSpPr txBox="1"/>
          <p:nvPr>
            <p:ph idx="1" type="body"/>
          </p:nvPr>
        </p:nvSpPr>
        <p:spPr>
          <a:xfrm>
            <a:off x="5417457" y="2270885"/>
            <a:ext cx="3079800" cy="540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
        <p:nvSpPr>
          <p:cNvPr id="430" name="Google Shape;430;p42"/>
          <p:cNvSpPr/>
          <p:nvPr>
            <p:ph idx="3" type="pic"/>
          </p:nvPr>
        </p:nvSpPr>
        <p:spPr>
          <a:xfrm>
            <a:off x="5417458" y="1614700"/>
            <a:ext cx="540000" cy="540000"/>
          </a:xfrm>
          <a:prstGeom prst="rect">
            <a:avLst/>
          </a:prstGeom>
          <a:noFill/>
          <a:ln>
            <a:noFill/>
          </a:ln>
        </p:spPr>
      </p:sp>
      <p:sp>
        <p:nvSpPr>
          <p:cNvPr id="431" name="Google Shape;431;p42"/>
          <p:cNvSpPr txBox="1"/>
          <p:nvPr>
            <p:ph idx="4" type="body"/>
          </p:nvPr>
        </p:nvSpPr>
        <p:spPr>
          <a:xfrm>
            <a:off x="5417457" y="3992613"/>
            <a:ext cx="3079800" cy="540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
        <p:nvSpPr>
          <p:cNvPr id="432" name="Google Shape;432;p42"/>
          <p:cNvSpPr/>
          <p:nvPr>
            <p:ph idx="5" type="pic"/>
          </p:nvPr>
        </p:nvSpPr>
        <p:spPr>
          <a:xfrm>
            <a:off x="5417458" y="3336428"/>
            <a:ext cx="540000" cy="540000"/>
          </a:xfrm>
          <a:prstGeom prst="rect">
            <a:avLst/>
          </a:prstGeom>
          <a:noFill/>
          <a:ln>
            <a:noFill/>
          </a:ln>
        </p:spPr>
      </p:sp>
      <p:pic>
        <p:nvPicPr>
          <p:cNvPr id="433" name="Google Shape;433;p42"/>
          <p:cNvPicPr preferRelativeResize="0"/>
          <p:nvPr/>
        </p:nvPicPr>
        <p:blipFill rotWithShape="1">
          <a:blip r:embed="rId2">
            <a:alphaModFix/>
          </a:blip>
          <a:srcRect b="0" l="0" r="0" t="0"/>
          <a:stretch/>
        </p:blipFill>
        <p:spPr>
          <a:xfrm>
            <a:off x="7715250" y="0"/>
            <a:ext cx="1428750" cy="1428750"/>
          </a:xfrm>
          <a:prstGeom prst="rect">
            <a:avLst/>
          </a:prstGeom>
          <a:noFill/>
          <a:ln>
            <a:noFill/>
          </a:ln>
        </p:spPr>
      </p:pic>
      <p:cxnSp>
        <p:nvCxnSpPr>
          <p:cNvPr id="434" name="Google Shape;434;p42"/>
          <p:cNvCxnSpPr>
            <a:endCxn id="435" idx="4"/>
          </p:cNvCxnSpPr>
          <p:nvPr/>
        </p:nvCxnSpPr>
        <p:spPr>
          <a:xfrm>
            <a:off x="5204246" y="-76"/>
            <a:ext cx="0" cy="3637200"/>
          </a:xfrm>
          <a:prstGeom prst="straightConnector1">
            <a:avLst/>
          </a:prstGeom>
          <a:noFill/>
          <a:ln cap="flat" cmpd="sng" w="9525">
            <a:solidFill>
              <a:srgbClr val="767676"/>
            </a:solidFill>
            <a:prstDash val="solid"/>
            <a:miter lim="800000"/>
            <a:headEnd len="sm" w="sm" type="none"/>
            <a:tailEnd len="sm" w="sm" type="none"/>
          </a:ln>
        </p:spPr>
      </p:cxnSp>
      <p:sp>
        <p:nvSpPr>
          <p:cNvPr id="436" name="Google Shape;436;p42"/>
          <p:cNvSpPr/>
          <p:nvPr/>
        </p:nvSpPr>
        <p:spPr>
          <a:xfrm>
            <a:off x="5167796" y="1848251"/>
            <a:ext cx="72900" cy="7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sp>
        <p:nvSpPr>
          <p:cNvPr id="435" name="Google Shape;435;p42"/>
          <p:cNvSpPr/>
          <p:nvPr/>
        </p:nvSpPr>
        <p:spPr>
          <a:xfrm>
            <a:off x="5167796" y="3564224"/>
            <a:ext cx="72900" cy="7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pic>
        <p:nvPicPr>
          <p:cNvPr id="437" name="Google Shape;437;p42"/>
          <p:cNvPicPr preferRelativeResize="0"/>
          <p:nvPr/>
        </p:nvPicPr>
        <p:blipFill rotWithShape="1">
          <a:blip r:embed="rId3">
            <a:alphaModFix/>
          </a:blip>
          <a:srcRect b="0" l="0" r="0" t="0"/>
          <a:stretch/>
        </p:blipFill>
        <p:spPr>
          <a:xfrm>
            <a:off x="323850" y="320681"/>
            <a:ext cx="647700" cy="11385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mp; Text">
  <p:cSld name="Image &amp; Text">
    <p:spTree>
      <p:nvGrpSpPr>
        <p:cNvPr id="438" name="Shape 438"/>
        <p:cNvGrpSpPr/>
        <p:nvPr/>
      </p:nvGrpSpPr>
      <p:grpSpPr>
        <a:xfrm>
          <a:off x="0" y="0"/>
          <a:ext cx="0" cy="0"/>
          <a:chOff x="0" y="0"/>
          <a:chExt cx="0" cy="0"/>
        </a:xfrm>
      </p:grpSpPr>
      <p:sp>
        <p:nvSpPr>
          <p:cNvPr id="439" name="Google Shape;439;p43"/>
          <p:cNvSpPr/>
          <p:nvPr/>
        </p:nvSpPr>
        <p:spPr>
          <a:xfrm>
            <a:off x="0" y="0"/>
            <a:ext cx="9144000" cy="21432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sp>
        <p:nvSpPr>
          <p:cNvPr id="440" name="Google Shape;440;p43"/>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441" name="Google Shape;441;p43"/>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442" name="Google Shape;442;p43"/>
          <p:cNvSpPr txBox="1"/>
          <p:nvPr>
            <p:ph type="title"/>
          </p:nvPr>
        </p:nvSpPr>
        <p:spPr>
          <a:xfrm>
            <a:off x="971550" y="693776"/>
            <a:ext cx="3101100" cy="755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2600"/>
              <a:buFont typeface="Proxima Nova Extrabold"/>
              <a:buNone/>
              <a:defRPr b="0" i="0" sz="2600" u="none" cap="none" strike="noStrik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pic>
        <p:nvPicPr>
          <p:cNvPr id="443" name="Google Shape;443;p43"/>
          <p:cNvPicPr preferRelativeResize="0"/>
          <p:nvPr/>
        </p:nvPicPr>
        <p:blipFill rotWithShape="1">
          <a:blip r:embed="rId2">
            <a:alphaModFix/>
          </a:blip>
          <a:srcRect b="0" l="0" r="0" t="0"/>
          <a:stretch/>
        </p:blipFill>
        <p:spPr>
          <a:xfrm>
            <a:off x="7715250" y="0"/>
            <a:ext cx="1428750" cy="1428750"/>
          </a:xfrm>
          <a:prstGeom prst="rect">
            <a:avLst/>
          </a:prstGeom>
          <a:noFill/>
          <a:ln>
            <a:noFill/>
          </a:ln>
        </p:spPr>
      </p:pic>
      <p:pic>
        <p:nvPicPr>
          <p:cNvPr id="444" name="Google Shape;444;p43"/>
          <p:cNvPicPr preferRelativeResize="0"/>
          <p:nvPr/>
        </p:nvPicPr>
        <p:blipFill rotWithShape="1">
          <a:blip r:embed="rId3">
            <a:alphaModFix/>
          </a:blip>
          <a:srcRect b="0" l="0" r="0" t="0"/>
          <a:stretch/>
        </p:blipFill>
        <p:spPr>
          <a:xfrm>
            <a:off x="323850" y="316885"/>
            <a:ext cx="647700" cy="121444"/>
          </a:xfrm>
          <a:prstGeom prst="rect">
            <a:avLst/>
          </a:prstGeom>
          <a:noFill/>
          <a:ln>
            <a:noFill/>
          </a:ln>
        </p:spPr>
      </p:pic>
      <p:sp>
        <p:nvSpPr>
          <p:cNvPr id="445" name="Google Shape;445;p43"/>
          <p:cNvSpPr/>
          <p:nvPr>
            <p:ph idx="2" type="pic"/>
          </p:nvPr>
        </p:nvSpPr>
        <p:spPr>
          <a:xfrm>
            <a:off x="4645800" y="0"/>
            <a:ext cx="4498200" cy="2146500"/>
          </a:xfrm>
          <a:prstGeom prst="rect">
            <a:avLst/>
          </a:prstGeom>
          <a:noFill/>
          <a:ln>
            <a:noFill/>
          </a:ln>
        </p:spPr>
      </p:sp>
      <p:sp>
        <p:nvSpPr>
          <p:cNvPr id="446" name="Google Shape;446;p43"/>
          <p:cNvSpPr txBox="1"/>
          <p:nvPr>
            <p:ph idx="1" type="body"/>
          </p:nvPr>
        </p:nvSpPr>
        <p:spPr>
          <a:xfrm>
            <a:off x="971550" y="2459975"/>
            <a:ext cx="7525500" cy="2172600"/>
          </a:xfrm>
          <a:prstGeom prst="rect">
            <a:avLst/>
          </a:prstGeom>
          <a:noFill/>
          <a:ln>
            <a:noFill/>
          </a:ln>
        </p:spPr>
        <p:txBody>
          <a:bodyPr anchorCtr="0" anchor="t" bIns="34275" lIns="68575" spcFirstLastPara="1" rIns="68575" wrap="square" tIns="34275">
            <a:normAutofit/>
          </a:bodyPr>
          <a:lstStyle>
            <a:lvl1pPr indent="-317500" lvl="0" marL="457200" marR="0" rtl="0" algn="l">
              <a:lnSpc>
                <a:spcPct val="90000"/>
              </a:lnSpc>
              <a:spcBef>
                <a:spcPts val="800"/>
              </a:spcBef>
              <a:spcAft>
                <a:spcPts val="0"/>
              </a:spcAft>
              <a:buClr>
                <a:schemeClr val="dk2"/>
              </a:buClr>
              <a:buSzPts val="1400"/>
              <a:buFont typeface="Arial"/>
              <a:buChar char="•"/>
              <a:defRPr b="0" i="0" sz="1400" u="none" cap="none" strike="noStrike">
                <a:solidFill>
                  <a:schemeClr val="dk2"/>
                </a:solidFill>
                <a:latin typeface="Proxima Nova"/>
                <a:ea typeface="Proxima Nova"/>
                <a:cs typeface="Proxima Nova"/>
                <a:sym typeface="Proxima Nova"/>
              </a:defRPr>
            </a:lvl1pPr>
            <a:lvl2pPr indent="-304800" lvl="1" marL="914400" marR="0" rtl="0" algn="l">
              <a:lnSpc>
                <a:spcPct val="90000"/>
              </a:lnSpc>
              <a:spcBef>
                <a:spcPts val="400"/>
              </a:spcBef>
              <a:spcAft>
                <a:spcPts val="0"/>
              </a:spcAft>
              <a:buClr>
                <a:schemeClr val="dk2"/>
              </a:buClr>
              <a:buSzPts val="1200"/>
              <a:buFont typeface="Arial"/>
              <a:buChar char="•"/>
              <a:defRPr b="0" i="0" sz="1200" u="none" cap="none" strike="noStrike">
                <a:solidFill>
                  <a:schemeClr val="dk2"/>
                </a:solidFill>
                <a:latin typeface="Proxima Nova"/>
                <a:ea typeface="Proxima Nova"/>
                <a:cs typeface="Proxima Nova"/>
                <a:sym typeface="Proxima Nova"/>
              </a:defRPr>
            </a:lvl2pPr>
            <a:lvl3pPr indent="-298450" lvl="2" marL="1371600" marR="0" rtl="0" algn="l">
              <a:lnSpc>
                <a:spcPct val="90000"/>
              </a:lnSpc>
              <a:spcBef>
                <a:spcPts val="400"/>
              </a:spcBef>
              <a:spcAft>
                <a:spcPts val="0"/>
              </a:spcAft>
              <a:buClr>
                <a:schemeClr val="dk2"/>
              </a:buClr>
              <a:buSzPts val="1100"/>
              <a:buFont typeface="Arial"/>
              <a:buChar char="•"/>
              <a:defRPr b="0" i="0" sz="1100" u="none" cap="none" strike="noStrike">
                <a:solidFill>
                  <a:schemeClr val="dk2"/>
                </a:solidFill>
                <a:latin typeface="Proxima Nova"/>
                <a:ea typeface="Proxima Nova"/>
                <a:cs typeface="Proxima Nova"/>
                <a:sym typeface="Proxima Nova"/>
              </a:defRPr>
            </a:lvl3pPr>
            <a:lvl4pPr indent="-285750" lvl="3" marL="1828800" marR="0" rtl="0" algn="l">
              <a:lnSpc>
                <a:spcPct val="90000"/>
              </a:lnSpc>
              <a:spcBef>
                <a:spcPts val="400"/>
              </a:spcBef>
              <a:spcAft>
                <a:spcPts val="0"/>
              </a:spcAft>
              <a:buClr>
                <a:schemeClr val="dk2"/>
              </a:buClr>
              <a:buSzPts val="900"/>
              <a:buFont typeface="Arial"/>
              <a:buChar char="•"/>
              <a:defRPr b="0" i="0" sz="900" u="none" cap="none" strike="noStrike">
                <a:solidFill>
                  <a:schemeClr val="dk2"/>
                </a:solidFill>
                <a:latin typeface="Proxima Nova"/>
                <a:ea typeface="Proxima Nova"/>
                <a:cs typeface="Proxima Nova"/>
                <a:sym typeface="Proxima Nova"/>
              </a:defRPr>
            </a:lvl4pPr>
            <a:lvl5pPr indent="-285750" lvl="4" marL="2286000" marR="0" rtl="0" algn="l">
              <a:lnSpc>
                <a:spcPct val="90000"/>
              </a:lnSpc>
              <a:spcBef>
                <a:spcPts val="400"/>
              </a:spcBef>
              <a:spcAft>
                <a:spcPts val="0"/>
              </a:spcAft>
              <a:buClr>
                <a:schemeClr val="dk2"/>
              </a:buClr>
              <a:buSzPts val="900"/>
              <a:buFont typeface="Arial"/>
              <a:buChar char="•"/>
              <a:defRPr b="0" i="0" sz="900" u="none" cap="none" strike="noStrike">
                <a:solidFill>
                  <a:schemeClr val="dk2"/>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447" name="Google Shape;447;p43"/>
          <p:cNvPicPr preferRelativeResize="0"/>
          <p:nvPr/>
        </p:nvPicPr>
        <p:blipFill>
          <a:blip r:embed="rId4">
            <a:alphaModFix/>
          </a:blip>
          <a:stretch>
            <a:fillRect/>
          </a:stretch>
        </p:blipFill>
        <p:spPr>
          <a:xfrm>
            <a:off x="6736558" y="-1162"/>
            <a:ext cx="2407501" cy="168462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amp; Text">
  <p:cSld name="1_Image &amp; Text">
    <p:spTree>
      <p:nvGrpSpPr>
        <p:cNvPr id="448" name="Shape 448"/>
        <p:cNvGrpSpPr/>
        <p:nvPr/>
      </p:nvGrpSpPr>
      <p:grpSpPr>
        <a:xfrm>
          <a:off x="0" y="0"/>
          <a:ext cx="0" cy="0"/>
          <a:chOff x="0" y="0"/>
          <a:chExt cx="0" cy="0"/>
        </a:xfrm>
      </p:grpSpPr>
      <p:sp>
        <p:nvSpPr>
          <p:cNvPr id="449" name="Google Shape;449;p44"/>
          <p:cNvSpPr/>
          <p:nvPr/>
        </p:nvSpPr>
        <p:spPr>
          <a:xfrm>
            <a:off x="0" y="0"/>
            <a:ext cx="9144000" cy="21432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pic>
        <p:nvPicPr>
          <p:cNvPr id="450" name="Google Shape;450;p44"/>
          <p:cNvPicPr preferRelativeResize="0"/>
          <p:nvPr/>
        </p:nvPicPr>
        <p:blipFill rotWithShape="1">
          <a:blip r:embed="rId2">
            <a:alphaModFix/>
          </a:blip>
          <a:srcRect b="0" l="110" r="110" t="0"/>
          <a:stretch/>
        </p:blipFill>
        <p:spPr>
          <a:xfrm>
            <a:off x="4645800" y="0"/>
            <a:ext cx="4498200" cy="2146500"/>
          </a:xfrm>
          <a:prstGeom prst="rect">
            <a:avLst/>
          </a:prstGeom>
          <a:noFill/>
          <a:ln>
            <a:noFill/>
          </a:ln>
        </p:spPr>
      </p:pic>
      <p:sp>
        <p:nvSpPr>
          <p:cNvPr id="451" name="Google Shape;451;p44"/>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452" name="Google Shape;452;p44"/>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453" name="Google Shape;453;p44"/>
          <p:cNvSpPr txBox="1"/>
          <p:nvPr>
            <p:ph type="title"/>
          </p:nvPr>
        </p:nvSpPr>
        <p:spPr>
          <a:xfrm>
            <a:off x="971550" y="693776"/>
            <a:ext cx="3101100" cy="755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2600"/>
              <a:buFont typeface="Proxima Nova Extrabold"/>
              <a:buNone/>
              <a:defRPr b="0" i="0" sz="2600" u="none" cap="none" strike="noStrik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pic>
        <p:nvPicPr>
          <p:cNvPr id="454" name="Google Shape;454;p44"/>
          <p:cNvPicPr preferRelativeResize="0"/>
          <p:nvPr/>
        </p:nvPicPr>
        <p:blipFill rotWithShape="1">
          <a:blip r:embed="rId3">
            <a:alphaModFix/>
          </a:blip>
          <a:srcRect b="0" l="0" r="0" t="0"/>
          <a:stretch/>
        </p:blipFill>
        <p:spPr>
          <a:xfrm>
            <a:off x="323850" y="316885"/>
            <a:ext cx="647700" cy="121444"/>
          </a:xfrm>
          <a:prstGeom prst="rect">
            <a:avLst/>
          </a:prstGeom>
          <a:noFill/>
          <a:ln>
            <a:noFill/>
          </a:ln>
        </p:spPr>
      </p:pic>
      <p:sp>
        <p:nvSpPr>
          <p:cNvPr id="455" name="Google Shape;455;p44"/>
          <p:cNvSpPr txBox="1"/>
          <p:nvPr>
            <p:ph idx="1" type="body"/>
          </p:nvPr>
        </p:nvSpPr>
        <p:spPr>
          <a:xfrm>
            <a:off x="971550" y="2459975"/>
            <a:ext cx="7525500" cy="2172600"/>
          </a:xfrm>
          <a:prstGeom prst="rect">
            <a:avLst/>
          </a:prstGeom>
          <a:noFill/>
          <a:ln>
            <a:noFill/>
          </a:ln>
        </p:spPr>
        <p:txBody>
          <a:bodyPr anchorCtr="0" anchor="t" bIns="34275" lIns="68575" spcFirstLastPara="1" rIns="68575" wrap="square" tIns="34275">
            <a:normAutofit/>
          </a:bodyPr>
          <a:lstStyle>
            <a:lvl1pPr indent="-317500" lvl="0" marL="457200" marR="0" rtl="0" algn="l">
              <a:lnSpc>
                <a:spcPct val="90000"/>
              </a:lnSpc>
              <a:spcBef>
                <a:spcPts val="800"/>
              </a:spcBef>
              <a:spcAft>
                <a:spcPts val="0"/>
              </a:spcAft>
              <a:buClr>
                <a:schemeClr val="dk2"/>
              </a:buClr>
              <a:buSzPts val="1400"/>
              <a:buFont typeface="Arial"/>
              <a:buChar char="•"/>
              <a:defRPr b="0" i="0" sz="1400" u="none" cap="none" strike="noStrike">
                <a:solidFill>
                  <a:schemeClr val="dk2"/>
                </a:solidFill>
                <a:latin typeface="Proxima Nova"/>
                <a:ea typeface="Proxima Nova"/>
                <a:cs typeface="Proxima Nova"/>
                <a:sym typeface="Proxima Nova"/>
              </a:defRPr>
            </a:lvl1pPr>
            <a:lvl2pPr indent="-304800" lvl="1" marL="914400" marR="0" rtl="0" algn="l">
              <a:lnSpc>
                <a:spcPct val="90000"/>
              </a:lnSpc>
              <a:spcBef>
                <a:spcPts val="400"/>
              </a:spcBef>
              <a:spcAft>
                <a:spcPts val="0"/>
              </a:spcAft>
              <a:buClr>
                <a:schemeClr val="dk2"/>
              </a:buClr>
              <a:buSzPts val="1200"/>
              <a:buFont typeface="Arial"/>
              <a:buChar char="•"/>
              <a:defRPr b="0" i="0" sz="1200" u="none" cap="none" strike="noStrike">
                <a:solidFill>
                  <a:schemeClr val="dk2"/>
                </a:solidFill>
                <a:latin typeface="Proxima Nova"/>
                <a:ea typeface="Proxima Nova"/>
                <a:cs typeface="Proxima Nova"/>
                <a:sym typeface="Proxima Nova"/>
              </a:defRPr>
            </a:lvl2pPr>
            <a:lvl3pPr indent="-298450" lvl="2" marL="1371600" marR="0" rtl="0" algn="l">
              <a:lnSpc>
                <a:spcPct val="90000"/>
              </a:lnSpc>
              <a:spcBef>
                <a:spcPts val="400"/>
              </a:spcBef>
              <a:spcAft>
                <a:spcPts val="0"/>
              </a:spcAft>
              <a:buClr>
                <a:schemeClr val="dk2"/>
              </a:buClr>
              <a:buSzPts val="1100"/>
              <a:buFont typeface="Arial"/>
              <a:buChar char="•"/>
              <a:defRPr b="0" i="0" sz="1100" u="none" cap="none" strike="noStrike">
                <a:solidFill>
                  <a:schemeClr val="dk2"/>
                </a:solidFill>
                <a:latin typeface="Proxima Nova"/>
                <a:ea typeface="Proxima Nova"/>
                <a:cs typeface="Proxima Nova"/>
                <a:sym typeface="Proxima Nova"/>
              </a:defRPr>
            </a:lvl3pPr>
            <a:lvl4pPr indent="-285750" lvl="3" marL="1828800" marR="0" rtl="0" algn="l">
              <a:lnSpc>
                <a:spcPct val="90000"/>
              </a:lnSpc>
              <a:spcBef>
                <a:spcPts val="400"/>
              </a:spcBef>
              <a:spcAft>
                <a:spcPts val="0"/>
              </a:spcAft>
              <a:buClr>
                <a:schemeClr val="dk2"/>
              </a:buClr>
              <a:buSzPts val="900"/>
              <a:buFont typeface="Arial"/>
              <a:buChar char="•"/>
              <a:defRPr b="0" i="0" sz="900" u="none" cap="none" strike="noStrike">
                <a:solidFill>
                  <a:schemeClr val="dk2"/>
                </a:solidFill>
                <a:latin typeface="Proxima Nova"/>
                <a:ea typeface="Proxima Nova"/>
                <a:cs typeface="Proxima Nova"/>
                <a:sym typeface="Proxima Nova"/>
              </a:defRPr>
            </a:lvl4pPr>
            <a:lvl5pPr indent="-285750" lvl="4" marL="2286000" marR="0" rtl="0" algn="l">
              <a:lnSpc>
                <a:spcPct val="90000"/>
              </a:lnSpc>
              <a:spcBef>
                <a:spcPts val="400"/>
              </a:spcBef>
              <a:spcAft>
                <a:spcPts val="0"/>
              </a:spcAft>
              <a:buClr>
                <a:schemeClr val="dk2"/>
              </a:buClr>
              <a:buSzPts val="900"/>
              <a:buFont typeface="Arial"/>
              <a:buChar char="•"/>
              <a:defRPr b="0" i="0" sz="900" u="none" cap="none" strike="noStrike">
                <a:solidFill>
                  <a:schemeClr val="dk2"/>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456" name="Google Shape;456;p44"/>
          <p:cNvPicPr preferRelativeResize="0"/>
          <p:nvPr/>
        </p:nvPicPr>
        <p:blipFill>
          <a:blip r:embed="rId4">
            <a:alphaModFix/>
          </a:blip>
          <a:stretch>
            <a:fillRect/>
          </a:stretch>
        </p:blipFill>
        <p:spPr>
          <a:xfrm>
            <a:off x="6736558" y="-1262"/>
            <a:ext cx="2407501" cy="1684627"/>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amp; Text">
  <p:cSld name="2_Image &amp; Text">
    <p:spTree>
      <p:nvGrpSpPr>
        <p:cNvPr id="457" name="Shape 457"/>
        <p:cNvGrpSpPr/>
        <p:nvPr/>
      </p:nvGrpSpPr>
      <p:grpSpPr>
        <a:xfrm>
          <a:off x="0" y="0"/>
          <a:ext cx="0" cy="0"/>
          <a:chOff x="0" y="0"/>
          <a:chExt cx="0" cy="0"/>
        </a:xfrm>
      </p:grpSpPr>
      <p:sp>
        <p:nvSpPr>
          <p:cNvPr id="458" name="Google Shape;458;p45"/>
          <p:cNvSpPr/>
          <p:nvPr/>
        </p:nvSpPr>
        <p:spPr>
          <a:xfrm>
            <a:off x="0" y="0"/>
            <a:ext cx="9144000" cy="21432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pic>
        <p:nvPicPr>
          <p:cNvPr id="459" name="Google Shape;459;p45"/>
          <p:cNvPicPr preferRelativeResize="0"/>
          <p:nvPr/>
        </p:nvPicPr>
        <p:blipFill rotWithShape="1">
          <a:blip r:embed="rId2">
            <a:alphaModFix/>
          </a:blip>
          <a:srcRect b="0" l="105" r="104" t="0"/>
          <a:stretch/>
        </p:blipFill>
        <p:spPr>
          <a:xfrm>
            <a:off x="4645800" y="0"/>
            <a:ext cx="4498200" cy="2146500"/>
          </a:xfrm>
          <a:prstGeom prst="rect">
            <a:avLst/>
          </a:prstGeom>
          <a:noFill/>
          <a:ln>
            <a:noFill/>
          </a:ln>
        </p:spPr>
      </p:pic>
      <p:sp>
        <p:nvSpPr>
          <p:cNvPr id="460" name="Google Shape;460;p45"/>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461" name="Google Shape;461;p45"/>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462" name="Google Shape;462;p45"/>
          <p:cNvSpPr txBox="1"/>
          <p:nvPr>
            <p:ph type="title"/>
          </p:nvPr>
        </p:nvSpPr>
        <p:spPr>
          <a:xfrm>
            <a:off x="971550" y="693776"/>
            <a:ext cx="3101100" cy="755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2600"/>
              <a:buFont typeface="Proxima Nova Extrabold"/>
              <a:buNone/>
              <a:defRPr b="0" i="0" sz="2600" u="none" cap="none" strike="noStrik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pic>
        <p:nvPicPr>
          <p:cNvPr id="463" name="Google Shape;463;p45"/>
          <p:cNvPicPr preferRelativeResize="0"/>
          <p:nvPr/>
        </p:nvPicPr>
        <p:blipFill rotWithShape="1">
          <a:blip r:embed="rId3">
            <a:alphaModFix/>
          </a:blip>
          <a:srcRect b="0" l="0" r="0" t="0"/>
          <a:stretch/>
        </p:blipFill>
        <p:spPr>
          <a:xfrm>
            <a:off x="323850" y="316885"/>
            <a:ext cx="647700" cy="121444"/>
          </a:xfrm>
          <a:prstGeom prst="rect">
            <a:avLst/>
          </a:prstGeom>
          <a:noFill/>
          <a:ln>
            <a:noFill/>
          </a:ln>
        </p:spPr>
      </p:pic>
      <p:sp>
        <p:nvSpPr>
          <p:cNvPr id="464" name="Google Shape;464;p45"/>
          <p:cNvSpPr txBox="1"/>
          <p:nvPr>
            <p:ph idx="1" type="body"/>
          </p:nvPr>
        </p:nvSpPr>
        <p:spPr>
          <a:xfrm>
            <a:off x="971550" y="2459975"/>
            <a:ext cx="7525500" cy="2172600"/>
          </a:xfrm>
          <a:prstGeom prst="rect">
            <a:avLst/>
          </a:prstGeom>
          <a:noFill/>
          <a:ln>
            <a:noFill/>
          </a:ln>
        </p:spPr>
        <p:txBody>
          <a:bodyPr anchorCtr="0" anchor="t" bIns="34275" lIns="68575" spcFirstLastPara="1" rIns="68575" wrap="square" tIns="34275">
            <a:normAutofit/>
          </a:bodyPr>
          <a:lstStyle>
            <a:lvl1pPr indent="-317500" lvl="0" marL="457200" marR="0" rtl="0" algn="l">
              <a:lnSpc>
                <a:spcPct val="90000"/>
              </a:lnSpc>
              <a:spcBef>
                <a:spcPts val="800"/>
              </a:spcBef>
              <a:spcAft>
                <a:spcPts val="0"/>
              </a:spcAft>
              <a:buClr>
                <a:schemeClr val="dk2"/>
              </a:buClr>
              <a:buSzPts val="1400"/>
              <a:buFont typeface="Arial"/>
              <a:buChar char="•"/>
              <a:defRPr b="0" i="0" sz="1400" u="none" cap="none" strike="noStrike">
                <a:solidFill>
                  <a:schemeClr val="dk2"/>
                </a:solidFill>
                <a:latin typeface="Proxima Nova"/>
                <a:ea typeface="Proxima Nova"/>
                <a:cs typeface="Proxima Nova"/>
                <a:sym typeface="Proxima Nova"/>
              </a:defRPr>
            </a:lvl1pPr>
            <a:lvl2pPr indent="-304800" lvl="1" marL="914400" marR="0" rtl="0" algn="l">
              <a:lnSpc>
                <a:spcPct val="90000"/>
              </a:lnSpc>
              <a:spcBef>
                <a:spcPts val="400"/>
              </a:spcBef>
              <a:spcAft>
                <a:spcPts val="0"/>
              </a:spcAft>
              <a:buClr>
                <a:schemeClr val="dk2"/>
              </a:buClr>
              <a:buSzPts val="1200"/>
              <a:buFont typeface="Arial"/>
              <a:buChar char="•"/>
              <a:defRPr b="0" i="0" sz="1200" u="none" cap="none" strike="noStrike">
                <a:solidFill>
                  <a:schemeClr val="dk2"/>
                </a:solidFill>
                <a:latin typeface="Proxima Nova"/>
                <a:ea typeface="Proxima Nova"/>
                <a:cs typeface="Proxima Nova"/>
                <a:sym typeface="Proxima Nova"/>
              </a:defRPr>
            </a:lvl2pPr>
            <a:lvl3pPr indent="-298450" lvl="2" marL="1371600" marR="0" rtl="0" algn="l">
              <a:lnSpc>
                <a:spcPct val="90000"/>
              </a:lnSpc>
              <a:spcBef>
                <a:spcPts val="400"/>
              </a:spcBef>
              <a:spcAft>
                <a:spcPts val="0"/>
              </a:spcAft>
              <a:buClr>
                <a:schemeClr val="dk2"/>
              </a:buClr>
              <a:buSzPts val="1100"/>
              <a:buFont typeface="Arial"/>
              <a:buChar char="•"/>
              <a:defRPr b="0" i="0" sz="1100" u="none" cap="none" strike="noStrike">
                <a:solidFill>
                  <a:schemeClr val="dk2"/>
                </a:solidFill>
                <a:latin typeface="Proxima Nova"/>
                <a:ea typeface="Proxima Nova"/>
                <a:cs typeface="Proxima Nova"/>
                <a:sym typeface="Proxima Nova"/>
              </a:defRPr>
            </a:lvl3pPr>
            <a:lvl4pPr indent="-285750" lvl="3" marL="1828800" marR="0" rtl="0" algn="l">
              <a:lnSpc>
                <a:spcPct val="90000"/>
              </a:lnSpc>
              <a:spcBef>
                <a:spcPts val="400"/>
              </a:spcBef>
              <a:spcAft>
                <a:spcPts val="0"/>
              </a:spcAft>
              <a:buClr>
                <a:schemeClr val="dk2"/>
              </a:buClr>
              <a:buSzPts val="900"/>
              <a:buFont typeface="Arial"/>
              <a:buChar char="•"/>
              <a:defRPr b="0" i="0" sz="900" u="none" cap="none" strike="noStrike">
                <a:solidFill>
                  <a:schemeClr val="dk2"/>
                </a:solidFill>
                <a:latin typeface="Proxima Nova"/>
                <a:ea typeface="Proxima Nova"/>
                <a:cs typeface="Proxima Nova"/>
                <a:sym typeface="Proxima Nova"/>
              </a:defRPr>
            </a:lvl4pPr>
            <a:lvl5pPr indent="-285750" lvl="4" marL="2286000" marR="0" rtl="0" algn="l">
              <a:lnSpc>
                <a:spcPct val="90000"/>
              </a:lnSpc>
              <a:spcBef>
                <a:spcPts val="400"/>
              </a:spcBef>
              <a:spcAft>
                <a:spcPts val="0"/>
              </a:spcAft>
              <a:buClr>
                <a:schemeClr val="dk2"/>
              </a:buClr>
              <a:buSzPts val="900"/>
              <a:buFont typeface="Arial"/>
              <a:buChar char="•"/>
              <a:defRPr b="0" i="0" sz="900" u="none" cap="none" strike="noStrike">
                <a:solidFill>
                  <a:schemeClr val="dk2"/>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465" name="Google Shape;465;p45"/>
          <p:cNvPicPr preferRelativeResize="0"/>
          <p:nvPr/>
        </p:nvPicPr>
        <p:blipFill>
          <a:blip r:embed="rId4">
            <a:alphaModFix/>
          </a:blip>
          <a:stretch>
            <a:fillRect/>
          </a:stretch>
        </p:blipFill>
        <p:spPr>
          <a:xfrm>
            <a:off x="6736558" y="-1262"/>
            <a:ext cx="2407501" cy="1684627"/>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amp; Text">
  <p:cSld name="3_Image &amp; Text">
    <p:spTree>
      <p:nvGrpSpPr>
        <p:cNvPr id="466" name="Shape 466"/>
        <p:cNvGrpSpPr/>
        <p:nvPr/>
      </p:nvGrpSpPr>
      <p:grpSpPr>
        <a:xfrm>
          <a:off x="0" y="0"/>
          <a:ext cx="0" cy="0"/>
          <a:chOff x="0" y="0"/>
          <a:chExt cx="0" cy="0"/>
        </a:xfrm>
      </p:grpSpPr>
      <p:sp>
        <p:nvSpPr>
          <p:cNvPr id="467" name="Google Shape;467;p46"/>
          <p:cNvSpPr/>
          <p:nvPr/>
        </p:nvSpPr>
        <p:spPr>
          <a:xfrm>
            <a:off x="0" y="0"/>
            <a:ext cx="9144000" cy="21432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pic>
        <p:nvPicPr>
          <p:cNvPr id="468" name="Google Shape;468;p46"/>
          <p:cNvPicPr preferRelativeResize="0"/>
          <p:nvPr/>
        </p:nvPicPr>
        <p:blipFill rotWithShape="1">
          <a:blip r:embed="rId2">
            <a:alphaModFix/>
          </a:blip>
          <a:srcRect b="0" l="105" r="104" t="0"/>
          <a:stretch/>
        </p:blipFill>
        <p:spPr>
          <a:xfrm>
            <a:off x="4645800" y="0"/>
            <a:ext cx="4498200" cy="2146500"/>
          </a:xfrm>
          <a:prstGeom prst="rect">
            <a:avLst/>
          </a:prstGeom>
          <a:noFill/>
          <a:ln>
            <a:noFill/>
          </a:ln>
        </p:spPr>
      </p:pic>
      <p:sp>
        <p:nvSpPr>
          <p:cNvPr id="469" name="Google Shape;469;p46"/>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470" name="Google Shape;470;p46"/>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471" name="Google Shape;471;p46"/>
          <p:cNvSpPr txBox="1"/>
          <p:nvPr>
            <p:ph type="title"/>
          </p:nvPr>
        </p:nvSpPr>
        <p:spPr>
          <a:xfrm>
            <a:off x="971550" y="693776"/>
            <a:ext cx="3101100" cy="755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2600"/>
              <a:buFont typeface="Proxima Nova Extrabold"/>
              <a:buNone/>
              <a:defRPr b="0" i="0" sz="2600" u="none" cap="none" strike="noStrik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472" name="Google Shape;472;p46"/>
          <p:cNvSpPr txBox="1"/>
          <p:nvPr>
            <p:ph idx="1" type="body"/>
          </p:nvPr>
        </p:nvSpPr>
        <p:spPr>
          <a:xfrm>
            <a:off x="971550" y="2459975"/>
            <a:ext cx="7525500" cy="2172600"/>
          </a:xfrm>
          <a:prstGeom prst="rect">
            <a:avLst/>
          </a:prstGeom>
          <a:noFill/>
          <a:ln>
            <a:noFill/>
          </a:ln>
        </p:spPr>
        <p:txBody>
          <a:bodyPr anchorCtr="0" anchor="t" bIns="34275" lIns="68575" spcFirstLastPara="1" rIns="68575" wrap="square" tIns="34275">
            <a:normAutofit/>
          </a:bodyPr>
          <a:lstStyle>
            <a:lvl1pPr indent="-317500" lvl="0" marL="457200" marR="0" rtl="0" algn="l">
              <a:lnSpc>
                <a:spcPct val="90000"/>
              </a:lnSpc>
              <a:spcBef>
                <a:spcPts val="800"/>
              </a:spcBef>
              <a:spcAft>
                <a:spcPts val="0"/>
              </a:spcAft>
              <a:buClr>
                <a:schemeClr val="dk2"/>
              </a:buClr>
              <a:buSzPts val="1400"/>
              <a:buFont typeface="Arial"/>
              <a:buChar char="•"/>
              <a:defRPr b="0" i="0" sz="1400" u="none" cap="none" strike="noStrike">
                <a:solidFill>
                  <a:schemeClr val="dk2"/>
                </a:solidFill>
                <a:latin typeface="Proxima Nova"/>
                <a:ea typeface="Proxima Nova"/>
                <a:cs typeface="Proxima Nova"/>
                <a:sym typeface="Proxima Nova"/>
              </a:defRPr>
            </a:lvl1pPr>
            <a:lvl2pPr indent="-304800" lvl="1" marL="914400" marR="0" rtl="0" algn="l">
              <a:lnSpc>
                <a:spcPct val="90000"/>
              </a:lnSpc>
              <a:spcBef>
                <a:spcPts val="400"/>
              </a:spcBef>
              <a:spcAft>
                <a:spcPts val="0"/>
              </a:spcAft>
              <a:buClr>
                <a:schemeClr val="dk2"/>
              </a:buClr>
              <a:buSzPts val="1200"/>
              <a:buFont typeface="Arial"/>
              <a:buChar char="•"/>
              <a:defRPr b="0" i="0" sz="1200" u="none" cap="none" strike="noStrike">
                <a:solidFill>
                  <a:schemeClr val="dk2"/>
                </a:solidFill>
                <a:latin typeface="Proxima Nova"/>
                <a:ea typeface="Proxima Nova"/>
                <a:cs typeface="Proxima Nova"/>
                <a:sym typeface="Proxima Nova"/>
              </a:defRPr>
            </a:lvl2pPr>
            <a:lvl3pPr indent="-298450" lvl="2" marL="1371600" marR="0" rtl="0" algn="l">
              <a:lnSpc>
                <a:spcPct val="90000"/>
              </a:lnSpc>
              <a:spcBef>
                <a:spcPts val="400"/>
              </a:spcBef>
              <a:spcAft>
                <a:spcPts val="0"/>
              </a:spcAft>
              <a:buClr>
                <a:schemeClr val="dk2"/>
              </a:buClr>
              <a:buSzPts val="1100"/>
              <a:buFont typeface="Arial"/>
              <a:buChar char="•"/>
              <a:defRPr b="0" i="0" sz="1100" u="none" cap="none" strike="noStrike">
                <a:solidFill>
                  <a:schemeClr val="dk2"/>
                </a:solidFill>
                <a:latin typeface="Proxima Nova"/>
                <a:ea typeface="Proxima Nova"/>
                <a:cs typeface="Proxima Nova"/>
                <a:sym typeface="Proxima Nova"/>
              </a:defRPr>
            </a:lvl3pPr>
            <a:lvl4pPr indent="-285750" lvl="3" marL="1828800" marR="0" rtl="0" algn="l">
              <a:lnSpc>
                <a:spcPct val="90000"/>
              </a:lnSpc>
              <a:spcBef>
                <a:spcPts val="400"/>
              </a:spcBef>
              <a:spcAft>
                <a:spcPts val="0"/>
              </a:spcAft>
              <a:buClr>
                <a:schemeClr val="dk2"/>
              </a:buClr>
              <a:buSzPts val="900"/>
              <a:buFont typeface="Arial"/>
              <a:buChar char="•"/>
              <a:defRPr b="0" i="0" sz="900" u="none" cap="none" strike="noStrike">
                <a:solidFill>
                  <a:schemeClr val="dk2"/>
                </a:solidFill>
                <a:latin typeface="Proxima Nova"/>
                <a:ea typeface="Proxima Nova"/>
                <a:cs typeface="Proxima Nova"/>
                <a:sym typeface="Proxima Nova"/>
              </a:defRPr>
            </a:lvl4pPr>
            <a:lvl5pPr indent="-285750" lvl="4" marL="2286000" marR="0" rtl="0" algn="l">
              <a:lnSpc>
                <a:spcPct val="90000"/>
              </a:lnSpc>
              <a:spcBef>
                <a:spcPts val="400"/>
              </a:spcBef>
              <a:spcAft>
                <a:spcPts val="0"/>
              </a:spcAft>
              <a:buClr>
                <a:schemeClr val="dk2"/>
              </a:buClr>
              <a:buSzPts val="900"/>
              <a:buFont typeface="Arial"/>
              <a:buChar char="•"/>
              <a:defRPr b="0" i="0" sz="900" u="none" cap="none" strike="noStrike">
                <a:solidFill>
                  <a:schemeClr val="dk2"/>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473" name="Google Shape;473;p46"/>
          <p:cNvPicPr preferRelativeResize="0"/>
          <p:nvPr/>
        </p:nvPicPr>
        <p:blipFill>
          <a:blip r:embed="rId3">
            <a:alphaModFix/>
          </a:blip>
          <a:stretch>
            <a:fillRect/>
          </a:stretch>
        </p:blipFill>
        <p:spPr>
          <a:xfrm>
            <a:off x="6736558" y="-1162"/>
            <a:ext cx="2407501" cy="1684627"/>
          </a:xfrm>
          <a:prstGeom prst="rect">
            <a:avLst/>
          </a:prstGeom>
          <a:noFill/>
          <a:ln>
            <a:noFill/>
          </a:ln>
        </p:spPr>
      </p:pic>
      <p:pic>
        <p:nvPicPr>
          <p:cNvPr id="474" name="Google Shape;474;p46"/>
          <p:cNvPicPr preferRelativeResize="0"/>
          <p:nvPr/>
        </p:nvPicPr>
        <p:blipFill rotWithShape="1">
          <a:blip r:embed="rId4">
            <a:alphaModFix/>
          </a:blip>
          <a:srcRect b="0" l="0" r="0" t="0"/>
          <a:stretch/>
        </p:blipFill>
        <p:spPr>
          <a:xfrm>
            <a:off x="328253" y="316885"/>
            <a:ext cx="647700" cy="12144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ockup Grey + Text Box">
  <p:cSld name="1_Mockup Grey + Text Box">
    <p:spTree>
      <p:nvGrpSpPr>
        <p:cNvPr id="475" name="Shape 475"/>
        <p:cNvGrpSpPr/>
        <p:nvPr/>
      </p:nvGrpSpPr>
      <p:grpSpPr>
        <a:xfrm>
          <a:off x="0" y="0"/>
          <a:ext cx="0" cy="0"/>
          <a:chOff x="0" y="0"/>
          <a:chExt cx="0" cy="0"/>
        </a:xfrm>
      </p:grpSpPr>
      <p:sp>
        <p:nvSpPr>
          <p:cNvPr id="476" name="Google Shape;476;p47"/>
          <p:cNvSpPr/>
          <p:nvPr/>
        </p:nvSpPr>
        <p:spPr>
          <a:xfrm>
            <a:off x="0" y="0"/>
            <a:ext cx="4507800" cy="51435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sp>
        <p:nvSpPr>
          <p:cNvPr id="477" name="Google Shape;477;p47"/>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478" name="Google Shape;478;p47"/>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479" name="Google Shape;479;p47"/>
          <p:cNvSpPr txBox="1"/>
          <p:nvPr>
            <p:ph type="title"/>
          </p:nvPr>
        </p:nvSpPr>
        <p:spPr>
          <a:xfrm>
            <a:off x="971550" y="942716"/>
            <a:ext cx="3132600" cy="739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480" name="Google Shape;480;p47"/>
          <p:cNvSpPr txBox="1"/>
          <p:nvPr>
            <p:ph idx="1" type="body"/>
          </p:nvPr>
        </p:nvSpPr>
        <p:spPr>
          <a:xfrm>
            <a:off x="971550" y="1832277"/>
            <a:ext cx="3132600" cy="4386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481" name="Google Shape;481;p47"/>
          <p:cNvPicPr preferRelativeResize="0"/>
          <p:nvPr/>
        </p:nvPicPr>
        <p:blipFill rotWithShape="1">
          <a:blip r:embed="rId2">
            <a:alphaModFix/>
          </a:blip>
          <a:srcRect b="0" l="0" r="0" t="0"/>
          <a:stretch/>
        </p:blipFill>
        <p:spPr>
          <a:xfrm>
            <a:off x="7715250" y="0"/>
            <a:ext cx="1428750" cy="1428750"/>
          </a:xfrm>
          <a:prstGeom prst="rect">
            <a:avLst/>
          </a:prstGeom>
          <a:noFill/>
          <a:ln>
            <a:noFill/>
          </a:ln>
        </p:spPr>
      </p:pic>
      <p:pic>
        <p:nvPicPr>
          <p:cNvPr descr="A computer screen with a blank screen&#10;&#10;Description automatically generated with low confidence" id="482" name="Google Shape;482;p47"/>
          <p:cNvPicPr preferRelativeResize="0"/>
          <p:nvPr/>
        </p:nvPicPr>
        <p:blipFill rotWithShape="1">
          <a:blip r:embed="rId3">
            <a:alphaModFix/>
          </a:blip>
          <a:srcRect b="0" l="0" r="0" t="0"/>
          <a:stretch/>
        </p:blipFill>
        <p:spPr>
          <a:xfrm>
            <a:off x="573815" y="2525984"/>
            <a:ext cx="3712865" cy="2160887"/>
          </a:xfrm>
          <a:prstGeom prst="rect">
            <a:avLst/>
          </a:prstGeom>
          <a:noFill/>
          <a:ln>
            <a:noFill/>
          </a:ln>
        </p:spPr>
      </p:pic>
      <p:sp>
        <p:nvSpPr>
          <p:cNvPr id="483" name="Google Shape;483;p47"/>
          <p:cNvSpPr txBox="1"/>
          <p:nvPr>
            <p:ph idx="2" type="body"/>
          </p:nvPr>
        </p:nvSpPr>
        <p:spPr>
          <a:xfrm>
            <a:off x="4926505" y="942716"/>
            <a:ext cx="3570600" cy="3778200"/>
          </a:xfrm>
          <a:prstGeom prst="rect">
            <a:avLst/>
          </a:prstGeom>
          <a:noFill/>
          <a:ln>
            <a:noFill/>
          </a:ln>
        </p:spPr>
        <p:txBody>
          <a:bodyPr anchorCtr="0" anchor="t" bIns="34275" lIns="68575" spcFirstLastPara="1" rIns="68575" wrap="square" tIns="34275">
            <a:normAutofit/>
          </a:bodyPr>
          <a:lstStyle>
            <a:lvl1pPr indent="-317500" lvl="0" marL="457200" marR="0" rtl="0" algn="l">
              <a:lnSpc>
                <a:spcPct val="90000"/>
              </a:lnSpc>
              <a:spcBef>
                <a:spcPts val="800"/>
              </a:spcBef>
              <a:spcAft>
                <a:spcPts val="0"/>
              </a:spcAft>
              <a:buClr>
                <a:schemeClr val="dk2"/>
              </a:buClr>
              <a:buSzPts val="1400"/>
              <a:buFont typeface="Arial"/>
              <a:buChar char="•"/>
              <a:defRPr b="0" i="0" sz="1400" u="none" cap="none" strike="noStrike">
                <a:solidFill>
                  <a:schemeClr val="dk2"/>
                </a:solidFill>
                <a:latin typeface="Proxima Nova"/>
                <a:ea typeface="Proxima Nova"/>
                <a:cs typeface="Proxima Nova"/>
                <a:sym typeface="Proxima Nova"/>
              </a:defRPr>
            </a:lvl1pPr>
            <a:lvl2pPr indent="-304800" lvl="1" marL="914400" marR="0" rtl="0" algn="l">
              <a:lnSpc>
                <a:spcPct val="90000"/>
              </a:lnSpc>
              <a:spcBef>
                <a:spcPts val="400"/>
              </a:spcBef>
              <a:spcAft>
                <a:spcPts val="0"/>
              </a:spcAft>
              <a:buClr>
                <a:schemeClr val="dk2"/>
              </a:buClr>
              <a:buSzPts val="1200"/>
              <a:buFont typeface="Arial"/>
              <a:buChar char="•"/>
              <a:defRPr b="0" i="0" sz="1200" u="none" cap="none" strike="noStrike">
                <a:solidFill>
                  <a:schemeClr val="dk2"/>
                </a:solidFill>
                <a:latin typeface="Proxima Nova"/>
                <a:ea typeface="Proxima Nova"/>
                <a:cs typeface="Proxima Nova"/>
                <a:sym typeface="Proxima Nova"/>
              </a:defRPr>
            </a:lvl2pPr>
            <a:lvl3pPr indent="-298450" lvl="2" marL="1371600" marR="0" rtl="0" algn="l">
              <a:lnSpc>
                <a:spcPct val="90000"/>
              </a:lnSpc>
              <a:spcBef>
                <a:spcPts val="400"/>
              </a:spcBef>
              <a:spcAft>
                <a:spcPts val="0"/>
              </a:spcAft>
              <a:buClr>
                <a:schemeClr val="dk2"/>
              </a:buClr>
              <a:buSzPts val="1100"/>
              <a:buFont typeface="Arial"/>
              <a:buChar char="•"/>
              <a:defRPr b="0" i="0" sz="1100" u="none" cap="none" strike="noStrike">
                <a:solidFill>
                  <a:schemeClr val="dk2"/>
                </a:solidFill>
                <a:latin typeface="Proxima Nova"/>
                <a:ea typeface="Proxima Nova"/>
                <a:cs typeface="Proxima Nova"/>
                <a:sym typeface="Proxima Nova"/>
              </a:defRPr>
            </a:lvl3pPr>
            <a:lvl4pPr indent="-285750" lvl="3" marL="1828800" marR="0" rtl="0" algn="l">
              <a:lnSpc>
                <a:spcPct val="90000"/>
              </a:lnSpc>
              <a:spcBef>
                <a:spcPts val="400"/>
              </a:spcBef>
              <a:spcAft>
                <a:spcPts val="0"/>
              </a:spcAft>
              <a:buClr>
                <a:schemeClr val="dk2"/>
              </a:buClr>
              <a:buSzPts val="900"/>
              <a:buFont typeface="Arial"/>
              <a:buChar char="•"/>
              <a:defRPr b="0" i="0" sz="900" u="none" cap="none" strike="noStrike">
                <a:solidFill>
                  <a:schemeClr val="dk2"/>
                </a:solidFill>
                <a:latin typeface="Proxima Nova"/>
                <a:ea typeface="Proxima Nova"/>
                <a:cs typeface="Proxima Nova"/>
                <a:sym typeface="Proxima Nova"/>
              </a:defRPr>
            </a:lvl4pPr>
            <a:lvl5pPr indent="-285750" lvl="4" marL="2286000" marR="0" rtl="0" algn="l">
              <a:lnSpc>
                <a:spcPct val="90000"/>
              </a:lnSpc>
              <a:spcBef>
                <a:spcPts val="400"/>
              </a:spcBef>
              <a:spcAft>
                <a:spcPts val="0"/>
              </a:spcAft>
              <a:buClr>
                <a:schemeClr val="dk2"/>
              </a:buClr>
              <a:buSzPts val="900"/>
              <a:buFont typeface="Arial"/>
              <a:buChar char="•"/>
              <a:defRPr b="0" i="0" sz="900" u="none" cap="none" strike="noStrike">
                <a:solidFill>
                  <a:schemeClr val="dk2"/>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484" name="Google Shape;484;p47"/>
          <p:cNvPicPr preferRelativeResize="0"/>
          <p:nvPr/>
        </p:nvPicPr>
        <p:blipFill rotWithShape="1">
          <a:blip r:embed="rId4">
            <a:alphaModFix/>
          </a:blip>
          <a:srcRect b="13" l="0" r="0" t="12"/>
          <a:stretch/>
        </p:blipFill>
        <p:spPr>
          <a:xfrm>
            <a:off x="992652" y="2624906"/>
            <a:ext cx="2900364" cy="1806601"/>
          </a:xfrm>
          <a:prstGeom prst="rect">
            <a:avLst/>
          </a:prstGeom>
          <a:noFill/>
          <a:ln>
            <a:noFill/>
          </a:ln>
        </p:spPr>
      </p:pic>
      <p:pic>
        <p:nvPicPr>
          <p:cNvPr id="485" name="Google Shape;485;p47"/>
          <p:cNvPicPr preferRelativeResize="0"/>
          <p:nvPr/>
        </p:nvPicPr>
        <p:blipFill rotWithShape="1">
          <a:blip r:embed="rId5">
            <a:alphaModFix/>
          </a:blip>
          <a:srcRect b="0" l="0" r="0" t="0"/>
          <a:stretch/>
        </p:blipFill>
        <p:spPr>
          <a:xfrm>
            <a:off x="323850" y="320681"/>
            <a:ext cx="647700" cy="113853"/>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ockup Blue + Text Box">
  <p:cSld name="1_Mockup Blue + Text Box">
    <p:spTree>
      <p:nvGrpSpPr>
        <p:cNvPr id="486" name="Shape 486"/>
        <p:cNvGrpSpPr/>
        <p:nvPr/>
      </p:nvGrpSpPr>
      <p:grpSpPr>
        <a:xfrm>
          <a:off x="0" y="0"/>
          <a:ext cx="0" cy="0"/>
          <a:chOff x="0" y="0"/>
          <a:chExt cx="0" cy="0"/>
        </a:xfrm>
      </p:grpSpPr>
      <p:sp>
        <p:nvSpPr>
          <p:cNvPr id="487" name="Google Shape;487;p48"/>
          <p:cNvSpPr/>
          <p:nvPr/>
        </p:nvSpPr>
        <p:spPr>
          <a:xfrm>
            <a:off x="0" y="0"/>
            <a:ext cx="4507800" cy="5143500"/>
          </a:xfrm>
          <a:prstGeom prst="rect">
            <a:avLst/>
          </a:prstGeom>
          <a:gradFill>
            <a:gsLst>
              <a:gs pos="0">
                <a:srgbClr val="006BFF"/>
              </a:gs>
              <a:gs pos="100000">
                <a:srgbClr val="0019FF"/>
              </a:gs>
            </a:gsLst>
            <a:lin ang="72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sp>
        <p:nvSpPr>
          <p:cNvPr id="488" name="Google Shape;488;p48"/>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lt1"/>
                </a:solidFill>
                <a:latin typeface="Proxima Nova"/>
                <a:ea typeface="Proxima Nova"/>
                <a:cs typeface="Proxima Nova"/>
                <a:sym typeface="Proxima Nova"/>
              </a:defRPr>
            </a:lvl1pPr>
            <a:lvl2pPr indent="0" lvl="1" marL="0" marR="0" rtl="0" algn="ctr">
              <a:spcBef>
                <a:spcPts val="0"/>
              </a:spcBef>
              <a:buNone/>
              <a:defRPr sz="600">
                <a:solidFill>
                  <a:schemeClr val="lt1"/>
                </a:solidFill>
                <a:latin typeface="Proxima Nova"/>
                <a:ea typeface="Proxima Nova"/>
                <a:cs typeface="Proxima Nova"/>
                <a:sym typeface="Proxima Nova"/>
              </a:defRPr>
            </a:lvl2pPr>
            <a:lvl3pPr indent="0" lvl="2" marL="0" marR="0" rtl="0" algn="ctr">
              <a:spcBef>
                <a:spcPts val="0"/>
              </a:spcBef>
              <a:buNone/>
              <a:defRPr sz="600">
                <a:solidFill>
                  <a:schemeClr val="lt1"/>
                </a:solidFill>
                <a:latin typeface="Proxima Nova"/>
                <a:ea typeface="Proxima Nova"/>
                <a:cs typeface="Proxima Nova"/>
                <a:sym typeface="Proxima Nova"/>
              </a:defRPr>
            </a:lvl3pPr>
            <a:lvl4pPr indent="0" lvl="3" marL="0" marR="0" rtl="0" algn="ctr">
              <a:spcBef>
                <a:spcPts val="0"/>
              </a:spcBef>
              <a:buNone/>
              <a:defRPr sz="600">
                <a:solidFill>
                  <a:schemeClr val="lt1"/>
                </a:solidFill>
                <a:latin typeface="Proxima Nova"/>
                <a:ea typeface="Proxima Nova"/>
                <a:cs typeface="Proxima Nova"/>
                <a:sym typeface="Proxima Nova"/>
              </a:defRPr>
            </a:lvl4pPr>
            <a:lvl5pPr indent="0" lvl="4" marL="0" marR="0" rtl="0" algn="ctr">
              <a:spcBef>
                <a:spcPts val="0"/>
              </a:spcBef>
              <a:buNone/>
              <a:defRPr sz="600">
                <a:solidFill>
                  <a:schemeClr val="lt1"/>
                </a:solidFill>
                <a:latin typeface="Proxima Nova"/>
                <a:ea typeface="Proxima Nova"/>
                <a:cs typeface="Proxima Nova"/>
                <a:sym typeface="Proxima Nova"/>
              </a:defRPr>
            </a:lvl5pPr>
            <a:lvl6pPr indent="0" lvl="5" marL="0" marR="0" rtl="0" algn="ctr">
              <a:spcBef>
                <a:spcPts val="0"/>
              </a:spcBef>
              <a:buNone/>
              <a:defRPr sz="600">
                <a:solidFill>
                  <a:schemeClr val="lt1"/>
                </a:solidFill>
                <a:latin typeface="Proxima Nova"/>
                <a:ea typeface="Proxima Nova"/>
                <a:cs typeface="Proxima Nova"/>
                <a:sym typeface="Proxima Nova"/>
              </a:defRPr>
            </a:lvl6pPr>
            <a:lvl7pPr indent="0" lvl="6" marL="0" marR="0" rtl="0" algn="ctr">
              <a:spcBef>
                <a:spcPts val="0"/>
              </a:spcBef>
              <a:buNone/>
              <a:defRPr sz="600">
                <a:solidFill>
                  <a:schemeClr val="lt1"/>
                </a:solidFill>
                <a:latin typeface="Proxima Nova"/>
                <a:ea typeface="Proxima Nova"/>
                <a:cs typeface="Proxima Nova"/>
                <a:sym typeface="Proxima Nova"/>
              </a:defRPr>
            </a:lvl7pPr>
            <a:lvl8pPr indent="0" lvl="7" marL="0" marR="0" rtl="0" algn="ctr">
              <a:spcBef>
                <a:spcPts val="0"/>
              </a:spcBef>
              <a:buNone/>
              <a:defRPr sz="600">
                <a:solidFill>
                  <a:schemeClr val="lt1"/>
                </a:solidFill>
                <a:latin typeface="Proxima Nova"/>
                <a:ea typeface="Proxima Nova"/>
                <a:cs typeface="Proxima Nova"/>
                <a:sym typeface="Proxima Nova"/>
              </a:defRPr>
            </a:lvl8pPr>
            <a:lvl9pPr indent="0" lvl="8" marL="0" marR="0" rtl="0" algn="ctr">
              <a:spcBef>
                <a:spcPts val="0"/>
              </a:spcBef>
              <a:buNone/>
              <a:defRPr sz="600">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489" name="Google Shape;489;p48"/>
          <p:cNvCxnSpPr/>
          <p:nvPr/>
        </p:nvCxnSpPr>
        <p:spPr>
          <a:xfrm>
            <a:off x="367904" y="4931054"/>
            <a:ext cx="0" cy="212400"/>
          </a:xfrm>
          <a:prstGeom prst="straightConnector1">
            <a:avLst/>
          </a:prstGeom>
          <a:noFill/>
          <a:ln cap="flat" cmpd="sng" w="9525">
            <a:solidFill>
              <a:schemeClr val="lt1"/>
            </a:solidFill>
            <a:prstDash val="solid"/>
            <a:miter lim="800000"/>
            <a:headEnd len="sm" w="sm" type="none"/>
            <a:tailEnd len="sm" w="sm" type="none"/>
          </a:ln>
        </p:spPr>
      </p:cxnSp>
      <p:sp>
        <p:nvSpPr>
          <p:cNvPr id="490" name="Google Shape;490;p48"/>
          <p:cNvSpPr txBox="1"/>
          <p:nvPr>
            <p:ph type="title"/>
          </p:nvPr>
        </p:nvSpPr>
        <p:spPr>
          <a:xfrm>
            <a:off x="971550" y="942716"/>
            <a:ext cx="3132600" cy="739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2600"/>
              <a:buFont typeface="Proxima Nova Extrabold"/>
              <a:buNone/>
              <a:defRPr b="0" i="0" sz="2600" u="none" cap="none" strike="noStrik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491" name="Google Shape;491;p48"/>
          <p:cNvSpPr txBox="1"/>
          <p:nvPr>
            <p:ph idx="1" type="body"/>
          </p:nvPr>
        </p:nvSpPr>
        <p:spPr>
          <a:xfrm>
            <a:off x="971550" y="1832277"/>
            <a:ext cx="3132600" cy="4386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22000"/>
              </a:lnSpc>
              <a:spcBef>
                <a:spcPts val="800"/>
              </a:spcBef>
              <a:spcAft>
                <a:spcPts val="0"/>
              </a:spcAft>
              <a:buClr>
                <a:schemeClr val="lt1"/>
              </a:buClr>
              <a:buSzPts val="1100"/>
              <a:buFont typeface="Arial"/>
              <a:buNone/>
              <a:defRPr b="0" i="0" sz="1100" u="none" cap="none" strike="noStrike">
                <a:solidFill>
                  <a:schemeClr val="lt1"/>
                </a:solidFill>
                <a:latin typeface="Proxima Nova"/>
                <a:ea typeface="Proxima Nova"/>
                <a:cs typeface="Proxima Nova"/>
                <a:sym typeface="Proxima Nova"/>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492" name="Google Shape;492;p48"/>
          <p:cNvPicPr preferRelativeResize="0"/>
          <p:nvPr/>
        </p:nvPicPr>
        <p:blipFill rotWithShape="1">
          <a:blip r:embed="rId2">
            <a:alphaModFix/>
          </a:blip>
          <a:srcRect b="0" l="0" r="0" t="0"/>
          <a:stretch/>
        </p:blipFill>
        <p:spPr>
          <a:xfrm>
            <a:off x="7715250" y="0"/>
            <a:ext cx="1428750" cy="1428750"/>
          </a:xfrm>
          <a:prstGeom prst="rect">
            <a:avLst/>
          </a:prstGeom>
          <a:noFill/>
          <a:ln>
            <a:noFill/>
          </a:ln>
        </p:spPr>
      </p:pic>
      <p:pic>
        <p:nvPicPr>
          <p:cNvPr id="493" name="Google Shape;493;p48"/>
          <p:cNvPicPr preferRelativeResize="0"/>
          <p:nvPr/>
        </p:nvPicPr>
        <p:blipFill rotWithShape="1">
          <a:blip r:embed="rId3">
            <a:alphaModFix/>
          </a:blip>
          <a:srcRect b="0" l="0" r="0" t="0"/>
          <a:stretch/>
        </p:blipFill>
        <p:spPr>
          <a:xfrm>
            <a:off x="323850" y="316885"/>
            <a:ext cx="647700" cy="121444"/>
          </a:xfrm>
          <a:prstGeom prst="rect">
            <a:avLst/>
          </a:prstGeom>
          <a:noFill/>
          <a:ln>
            <a:noFill/>
          </a:ln>
        </p:spPr>
      </p:pic>
      <p:pic>
        <p:nvPicPr>
          <p:cNvPr descr="A computer screen with a blank screen&#10;&#10;Description automatically generated with low confidence" id="494" name="Google Shape;494;p48"/>
          <p:cNvPicPr preferRelativeResize="0"/>
          <p:nvPr/>
        </p:nvPicPr>
        <p:blipFill rotWithShape="1">
          <a:blip r:embed="rId4">
            <a:alphaModFix/>
          </a:blip>
          <a:srcRect b="0" l="0" r="0" t="0"/>
          <a:stretch/>
        </p:blipFill>
        <p:spPr>
          <a:xfrm>
            <a:off x="573815" y="2525984"/>
            <a:ext cx="3712865" cy="2160887"/>
          </a:xfrm>
          <a:prstGeom prst="rect">
            <a:avLst/>
          </a:prstGeom>
          <a:noFill/>
          <a:ln>
            <a:noFill/>
          </a:ln>
        </p:spPr>
      </p:pic>
      <p:sp>
        <p:nvSpPr>
          <p:cNvPr id="495" name="Google Shape;495;p48"/>
          <p:cNvSpPr txBox="1"/>
          <p:nvPr>
            <p:ph idx="2" type="body"/>
          </p:nvPr>
        </p:nvSpPr>
        <p:spPr>
          <a:xfrm>
            <a:off x="4926505" y="942716"/>
            <a:ext cx="3570600" cy="3778200"/>
          </a:xfrm>
          <a:prstGeom prst="rect">
            <a:avLst/>
          </a:prstGeom>
          <a:noFill/>
          <a:ln>
            <a:noFill/>
          </a:ln>
        </p:spPr>
        <p:txBody>
          <a:bodyPr anchorCtr="0" anchor="t" bIns="34275" lIns="68575" spcFirstLastPara="1" rIns="68575" wrap="square" tIns="34275">
            <a:normAutofit/>
          </a:bodyPr>
          <a:lstStyle>
            <a:lvl1pPr indent="-317500" lvl="0" marL="457200" marR="0" rtl="0" algn="l">
              <a:lnSpc>
                <a:spcPct val="90000"/>
              </a:lnSpc>
              <a:spcBef>
                <a:spcPts val="800"/>
              </a:spcBef>
              <a:spcAft>
                <a:spcPts val="0"/>
              </a:spcAft>
              <a:buClr>
                <a:schemeClr val="dk2"/>
              </a:buClr>
              <a:buSzPts val="1400"/>
              <a:buFont typeface="Arial"/>
              <a:buChar char="•"/>
              <a:defRPr b="0" i="0" sz="1400" u="none" cap="none" strike="noStrike">
                <a:solidFill>
                  <a:schemeClr val="dk2"/>
                </a:solidFill>
                <a:latin typeface="Proxima Nova"/>
                <a:ea typeface="Proxima Nova"/>
                <a:cs typeface="Proxima Nova"/>
                <a:sym typeface="Proxima Nova"/>
              </a:defRPr>
            </a:lvl1pPr>
            <a:lvl2pPr indent="-304800" lvl="1" marL="914400" marR="0" rtl="0" algn="l">
              <a:lnSpc>
                <a:spcPct val="90000"/>
              </a:lnSpc>
              <a:spcBef>
                <a:spcPts val="400"/>
              </a:spcBef>
              <a:spcAft>
                <a:spcPts val="0"/>
              </a:spcAft>
              <a:buClr>
                <a:schemeClr val="dk2"/>
              </a:buClr>
              <a:buSzPts val="1200"/>
              <a:buFont typeface="Arial"/>
              <a:buChar char="•"/>
              <a:defRPr b="0" i="0" sz="1200" u="none" cap="none" strike="noStrike">
                <a:solidFill>
                  <a:schemeClr val="dk2"/>
                </a:solidFill>
                <a:latin typeface="Proxima Nova"/>
                <a:ea typeface="Proxima Nova"/>
                <a:cs typeface="Proxima Nova"/>
                <a:sym typeface="Proxima Nova"/>
              </a:defRPr>
            </a:lvl2pPr>
            <a:lvl3pPr indent="-298450" lvl="2" marL="1371600" marR="0" rtl="0" algn="l">
              <a:lnSpc>
                <a:spcPct val="90000"/>
              </a:lnSpc>
              <a:spcBef>
                <a:spcPts val="400"/>
              </a:spcBef>
              <a:spcAft>
                <a:spcPts val="0"/>
              </a:spcAft>
              <a:buClr>
                <a:schemeClr val="dk2"/>
              </a:buClr>
              <a:buSzPts val="1100"/>
              <a:buFont typeface="Arial"/>
              <a:buChar char="•"/>
              <a:defRPr b="0" i="0" sz="1100" u="none" cap="none" strike="noStrike">
                <a:solidFill>
                  <a:schemeClr val="dk2"/>
                </a:solidFill>
                <a:latin typeface="Proxima Nova"/>
                <a:ea typeface="Proxima Nova"/>
                <a:cs typeface="Proxima Nova"/>
                <a:sym typeface="Proxima Nova"/>
              </a:defRPr>
            </a:lvl3pPr>
            <a:lvl4pPr indent="-285750" lvl="3" marL="1828800" marR="0" rtl="0" algn="l">
              <a:lnSpc>
                <a:spcPct val="90000"/>
              </a:lnSpc>
              <a:spcBef>
                <a:spcPts val="400"/>
              </a:spcBef>
              <a:spcAft>
                <a:spcPts val="0"/>
              </a:spcAft>
              <a:buClr>
                <a:schemeClr val="dk2"/>
              </a:buClr>
              <a:buSzPts val="900"/>
              <a:buFont typeface="Arial"/>
              <a:buChar char="•"/>
              <a:defRPr b="0" i="0" sz="900" u="none" cap="none" strike="noStrike">
                <a:solidFill>
                  <a:schemeClr val="dk2"/>
                </a:solidFill>
                <a:latin typeface="Proxima Nova"/>
                <a:ea typeface="Proxima Nova"/>
                <a:cs typeface="Proxima Nova"/>
                <a:sym typeface="Proxima Nova"/>
              </a:defRPr>
            </a:lvl4pPr>
            <a:lvl5pPr indent="-285750" lvl="4" marL="2286000" marR="0" rtl="0" algn="l">
              <a:lnSpc>
                <a:spcPct val="90000"/>
              </a:lnSpc>
              <a:spcBef>
                <a:spcPts val="400"/>
              </a:spcBef>
              <a:spcAft>
                <a:spcPts val="0"/>
              </a:spcAft>
              <a:buClr>
                <a:schemeClr val="dk2"/>
              </a:buClr>
              <a:buSzPts val="900"/>
              <a:buFont typeface="Arial"/>
              <a:buChar char="•"/>
              <a:defRPr b="0" i="0" sz="900" u="none" cap="none" strike="noStrike">
                <a:solidFill>
                  <a:schemeClr val="dk2"/>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496" name="Google Shape;496;p48"/>
          <p:cNvPicPr preferRelativeResize="0"/>
          <p:nvPr/>
        </p:nvPicPr>
        <p:blipFill rotWithShape="1">
          <a:blip r:embed="rId5">
            <a:alphaModFix/>
          </a:blip>
          <a:srcRect b="13" l="0" r="0" t="12"/>
          <a:stretch/>
        </p:blipFill>
        <p:spPr>
          <a:xfrm>
            <a:off x="992652" y="2624906"/>
            <a:ext cx="2900364" cy="1806601"/>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Infographic">
  <p:cSld name="Percentage Infographic">
    <p:spTree>
      <p:nvGrpSpPr>
        <p:cNvPr id="497" name="Shape 497"/>
        <p:cNvGrpSpPr/>
        <p:nvPr/>
      </p:nvGrpSpPr>
      <p:grpSpPr>
        <a:xfrm>
          <a:off x="0" y="0"/>
          <a:ext cx="0" cy="0"/>
          <a:chOff x="0" y="0"/>
          <a:chExt cx="0" cy="0"/>
        </a:xfrm>
      </p:grpSpPr>
      <p:sp>
        <p:nvSpPr>
          <p:cNvPr id="498" name="Google Shape;498;p49"/>
          <p:cNvSpPr txBox="1"/>
          <p:nvPr>
            <p:ph idx="12" type="sldNum"/>
          </p:nvPr>
        </p:nvSpPr>
        <p:spPr>
          <a:xfrm>
            <a:off x="215503" y="4720868"/>
            <a:ext cx="304800" cy="148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dk1"/>
                </a:solidFill>
                <a:latin typeface="Proxima Nova"/>
                <a:ea typeface="Proxima Nova"/>
                <a:cs typeface="Proxima Nova"/>
                <a:sym typeface="Proxima Nova"/>
              </a:defRPr>
            </a:lvl1pPr>
            <a:lvl2pPr indent="0" lvl="1" marL="0" marR="0" rtl="0" algn="ctr">
              <a:spcBef>
                <a:spcPts val="0"/>
              </a:spcBef>
              <a:buNone/>
              <a:defRPr sz="600">
                <a:solidFill>
                  <a:schemeClr val="dk1"/>
                </a:solidFill>
                <a:latin typeface="Proxima Nova"/>
                <a:ea typeface="Proxima Nova"/>
                <a:cs typeface="Proxima Nova"/>
                <a:sym typeface="Proxima Nova"/>
              </a:defRPr>
            </a:lvl2pPr>
            <a:lvl3pPr indent="0" lvl="2" marL="0" marR="0" rtl="0" algn="ctr">
              <a:spcBef>
                <a:spcPts val="0"/>
              </a:spcBef>
              <a:buNone/>
              <a:defRPr sz="600">
                <a:solidFill>
                  <a:schemeClr val="dk1"/>
                </a:solidFill>
                <a:latin typeface="Proxima Nova"/>
                <a:ea typeface="Proxima Nova"/>
                <a:cs typeface="Proxima Nova"/>
                <a:sym typeface="Proxima Nova"/>
              </a:defRPr>
            </a:lvl3pPr>
            <a:lvl4pPr indent="0" lvl="3" marL="0" marR="0" rtl="0" algn="ctr">
              <a:spcBef>
                <a:spcPts val="0"/>
              </a:spcBef>
              <a:buNone/>
              <a:defRPr sz="600">
                <a:solidFill>
                  <a:schemeClr val="dk1"/>
                </a:solidFill>
                <a:latin typeface="Proxima Nova"/>
                <a:ea typeface="Proxima Nova"/>
                <a:cs typeface="Proxima Nova"/>
                <a:sym typeface="Proxima Nova"/>
              </a:defRPr>
            </a:lvl4pPr>
            <a:lvl5pPr indent="0" lvl="4" marL="0" marR="0" rtl="0" algn="ctr">
              <a:spcBef>
                <a:spcPts val="0"/>
              </a:spcBef>
              <a:buNone/>
              <a:defRPr sz="600">
                <a:solidFill>
                  <a:schemeClr val="dk1"/>
                </a:solidFill>
                <a:latin typeface="Proxima Nova"/>
                <a:ea typeface="Proxima Nova"/>
                <a:cs typeface="Proxima Nova"/>
                <a:sym typeface="Proxima Nova"/>
              </a:defRPr>
            </a:lvl5pPr>
            <a:lvl6pPr indent="0" lvl="5" marL="0" marR="0" rtl="0" algn="ctr">
              <a:spcBef>
                <a:spcPts val="0"/>
              </a:spcBef>
              <a:buNone/>
              <a:defRPr sz="600">
                <a:solidFill>
                  <a:schemeClr val="dk1"/>
                </a:solidFill>
                <a:latin typeface="Proxima Nova"/>
                <a:ea typeface="Proxima Nova"/>
                <a:cs typeface="Proxima Nova"/>
                <a:sym typeface="Proxima Nova"/>
              </a:defRPr>
            </a:lvl6pPr>
            <a:lvl7pPr indent="0" lvl="6" marL="0" marR="0" rtl="0" algn="ctr">
              <a:spcBef>
                <a:spcPts val="0"/>
              </a:spcBef>
              <a:buNone/>
              <a:defRPr sz="600">
                <a:solidFill>
                  <a:schemeClr val="dk1"/>
                </a:solidFill>
                <a:latin typeface="Proxima Nova"/>
                <a:ea typeface="Proxima Nova"/>
                <a:cs typeface="Proxima Nova"/>
                <a:sym typeface="Proxima Nova"/>
              </a:defRPr>
            </a:lvl7pPr>
            <a:lvl8pPr indent="0" lvl="7" marL="0" marR="0" rtl="0" algn="ctr">
              <a:spcBef>
                <a:spcPts val="0"/>
              </a:spcBef>
              <a:buNone/>
              <a:defRPr sz="600">
                <a:solidFill>
                  <a:schemeClr val="dk1"/>
                </a:solidFill>
                <a:latin typeface="Proxima Nova"/>
                <a:ea typeface="Proxima Nova"/>
                <a:cs typeface="Proxima Nova"/>
                <a:sym typeface="Proxima Nova"/>
              </a:defRPr>
            </a:lvl8pPr>
            <a:lvl9pPr indent="0" lvl="8" marL="0" marR="0" rtl="0" algn="ctr">
              <a:spcBef>
                <a:spcPts val="0"/>
              </a:spcBef>
              <a:buNone/>
              <a:defRPr sz="600">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499" name="Google Shape;499;p49"/>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sp>
        <p:nvSpPr>
          <p:cNvPr id="500" name="Google Shape;500;p49"/>
          <p:cNvSpPr txBox="1"/>
          <p:nvPr>
            <p:ph type="title"/>
          </p:nvPr>
        </p:nvSpPr>
        <p:spPr>
          <a:xfrm>
            <a:off x="971550" y="711994"/>
            <a:ext cx="6743700" cy="739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pic>
        <p:nvPicPr>
          <p:cNvPr id="501" name="Google Shape;501;p49"/>
          <p:cNvPicPr preferRelativeResize="0"/>
          <p:nvPr/>
        </p:nvPicPr>
        <p:blipFill rotWithShape="1">
          <a:blip r:embed="rId2">
            <a:alphaModFix/>
          </a:blip>
          <a:srcRect b="0" l="0" r="0" t="0"/>
          <a:stretch/>
        </p:blipFill>
        <p:spPr>
          <a:xfrm>
            <a:off x="7715250" y="0"/>
            <a:ext cx="1428750" cy="1428750"/>
          </a:xfrm>
          <a:prstGeom prst="rect">
            <a:avLst/>
          </a:prstGeom>
          <a:noFill/>
          <a:ln>
            <a:noFill/>
          </a:ln>
        </p:spPr>
      </p:pic>
      <p:sp>
        <p:nvSpPr>
          <p:cNvPr id="502" name="Google Shape;502;p49"/>
          <p:cNvSpPr txBox="1"/>
          <p:nvPr>
            <p:ph idx="1" type="body"/>
          </p:nvPr>
        </p:nvSpPr>
        <p:spPr>
          <a:xfrm>
            <a:off x="971550" y="3536886"/>
            <a:ext cx="3079800" cy="419100"/>
          </a:xfrm>
          <a:prstGeom prst="rect">
            <a:avLst/>
          </a:prstGeom>
          <a:noFill/>
          <a:ln>
            <a:noFill/>
          </a:ln>
        </p:spPr>
        <p:txBody>
          <a:bodyPr anchorCtr="0" anchor="t" bIns="34275" lIns="68575" spcFirstLastPara="1" rIns="68575" wrap="square" tIns="34275">
            <a:noAutofit/>
          </a:bodyPr>
          <a:lstStyle>
            <a:lvl1pPr indent="-228600" lvl="0" marL="457200" marR="0" rtl="0" algn="ctr">
              <a:lnSpc>
                <a:spcPct val="122000"/>
              </a:lnSpc>
              <a:spcBef>
                <a:spcPts val="800"/>
              </a:spcBef>
              <a:spcAft>
                <a:spcPts val="0"/>
              </a:spcAft>
              <a:buClr>
                <a:schemeClr val="dk1"/>
              </a:buClr>
              <a:buSzPts val="1100"/>
              <a:buFont typeface="Arial"/>
              <a:buNone/>
              <a:defRPr b="0" i="0" sz="1100" u="none" cap="none" strike="noStrike">
                <a:solidFill>
                  <a:schemeClr val="dk1"/>
                </a:solidFill>
                <a:latin typeface="Proxima Nova Extrabold"/>
                <a:ea typeface="Proxima Nova Extrabold"/>
                <a:cs typeface="Proxima Nova Extrabold"/>
                <a:sym typeface="Proxima Nova Extrabold"/>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
        <p:nvSpPr>
          <p:cNvPr id="503" name="Google Shape;503;p49"/>
          <p:cNvSpPr txBox="1"/>
          <p:nvPr>
            <p:ph idx="2" type="body"/>
          </p:nvPr>
        </p:nvSpPr>
        <p:spPr>
          <a:xfrm>
            <a:off x="971550" y="4032773"/>
            <a:ext cx="3079800" cy="419100"/>
          </a:xfrm>
          <a:prstGeom prst="rect">
            <a:avLst/>
          </a:prstGeom>
          <a:noFill/>
          <a:ln>
            <a:noFill/>
          </a:ln>
        </p:spPr>
        <p:txBody>
          <a:bodyPr anchorCtr="0" anchor="t" bIns="34275" lIns="68575" spcFirstLastPara="1" rIns="68575" wrap="square" tIns="34275">
            <a:noAutofit/>
          </a:bodyPr>
          <a:lstStyle>
            <a:lvl1pPr indent="-228600" lvl="0" marL="457200" marR="0" rtl="0" algn="ctr">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
        <p:nvSpPr>
          <p:cNvPr id="504" name="Google Shape;504;p49"/>
          <p:cNvSpPr txBox="1"/>
          <p:nvPr>
            <p:ph idx="3" type="body"/>
          </p:nvPr>
        </p:nvSpPr>
        <p:spPr>
          <a:xfrm>
            <a:off x="5092733" y="3536886"/>
            <a:ext cx="3079800" cy="419100"/>
          </a:xfrm>
          <a:prstGeom prst="rect">
            <a:avLst/>
          </a:prstGeom>
          <a:noFill/>
          <a:ln>
            <a:noFill/>
          </a:ln>
        </p:spPr>
        <p:txBody>
          <a:bodyPr anchorCtr="0" anchor="t" bIns="34275" lIns="68575" spcFirstLastPara="1" rIns="68575" wrap="square" tIns="34275">
            <a:noAutofit/>
          </a:bodyPr>
          <a:lstStyle>
            <a:lvl1pPr indent="-228600" lvl="0" marL="457200" marR="0" rtl="0" algn="ctr">
              <a:lnSpc>
                <a:spcPct val="122000"/>
              </a:lnSpc>
              <a:spcBef>
                <a:spcPts val="800"/>
              </a:spcBef>
              <a:spcAft>
                <a:spcPts val="0"/>
              </a:spcAft>
              <a:buClr>
                <a:schemeClr val="dk1"/>
              </a:buClr>
              <a:buSzPts val="1100"/>
              <a:buFont typeface="Arial"/>
              <a:buNone/>
              <a:defRPr b="1" i="0" sz="1100" u="none" cap="none" strike="noStrike">
                <a:solidFill>
                  <a:schemeClr val="dk1"/>
                </a:solidFill>
                <a:latin typeface="Proxima Nova Extrabold"/>
                <a:ea typeface="Proxima Nova Extrabold"/>
                <a:cs typeface="Proxima Nova Extrabold"/>
                <a:sym typeface="Proxima Nova Extrabold"/>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
        <p:nvSpPr>
          <p:cNvPr id="505" name="Google Shape;505;p49"/>
          <p:cNvSpPr txBox="1"/>
          <p:nvPr>
            <p:ph idx="4" type="body"/>
          </p:nvPr>
        </p:nvSpPr>
        <p:spPr>
          <a:xfrm>
            <a:off x="5092733" y="4032773"/>
            <a:ext cx="3079800" cy="419100"/>
          </a:xfrm>
          <a:prstGeom prst="rect">
            <a:avLst/>
          </a:prstGeom>
          <a:noFill/>
          <a:ln>
            <a:noFill/>
          </a:ln>
        </p:spPr>
        <p:txBody>
          <a:bodyPr anchorCtr="0" anchor="t" bIns="34275" lIns="68575" spcFirstLastPara="1" rIns="68575" wrap="square" tIns="34275">
            <a:noAutofit/>
          </a:bodyPr>
          <a:lstStyle>
            <a:lvl1pPr indent="-228600" lvl="0" marL="457200" marR="0" rtl="0" algn="ctr">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506" name="Google Shape;506;p49"/>
          <p:cNvPicPr preferRelativeResize="0"/>
          <p:nvPr/>
        </p:nvPicPr>
        <p:blipFill rotWithShape="1">
          <a:blip r:embed="rId3">
            <a:alphaModFix/>
          </a:blip>
          <a:srcRect b="0" l="0" r="0" t="0"/>
          <a:stretch/>
        </p:blipFill>
        <p:spPr>
          <a:xfrm>
            <a:off x="323850" y="320681"/>
            <a:ext cx="647700" cy="11385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Blue">
  <p:cSld name="Thank you Blue">
    <p:bg>
      <p:bgPr>
        <a:blipFill>
          <a:blip r:embed="rId2">
            <a:alphaModFix/>
          </a:blip>
          <a:stretch>
            <a:fillRect/>
          </a:stretch>
        </a:blipFill>
      </p:bgPr>
    </p:bg>
    <p:spTree>
      <p:nvGrpSpPr>
        <p:cNvPr id="507" name="Shape 507"/>
        <p:cNvGrpSpPr/>
        <p:nvPr/>
      </p:nvGrpSpPr>
      <p:grpSpPr>
        <a:xfrm>
          <a:off x="0" y="0"/>
          <a:ext cx="0" cy="0"/>
          <a:chOff x="0" y="0"/>
          <a:chExt cx="0" cy="0"/>
        </a:xfrm>
      </p:grpSpPr>
      <p:sp>
        <p:nvSpPr>
          <p:cNvPr id="508" name="Google Shape;508;p50"/>
          <p:cNvSpPr txBox="1"/>
          <p:nvPr>
            <p:ph type="title"/>
          </p:nvPr>
        </p:nvSpPr>
        <p:spPr>
          <a:xfrm>
            <a:off x="514350" y="1505536"/>
            <a:ext cx="7658100" cy="7395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0"/>
              </a:spcBef>
              <a:spcAft>
                <a:spcPts val="0"/>
              </a:spcAft>
              <a:buClr>
                <a:schemeClr val="lt1"/>
              </a:buClr>
              <a:buSzPts val="7600"/>
              <a:buFont typeface="Proxima Nova Extrabold"/>
              <a:buNone/>
              <a:defRPr b="0" i="0" sz="7600" u="none" cap="none" strike="noStrik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pic>
        <p:nvPicPr>
          <p:cNvPr id="509" name="Google Shape;509;p50"/>
          <p:cNvPicPr preferRelativeResize="0"/>
          <p:nvPr/>
        </p:nvPicPr>
        <p:blipFill rotWithShape="1">
          <a:blip r:embed="rId3">
            <a:alphaModFix/>
          </a:blip>
          <a:srcRect b="0" l="0" r="0" t="0"/>
          <a:stretch/>
        </p:blipFill>
        <p:spPr>
          <a:xfrm>
            <a:off x="7715250" y="0"/>
            <a:ext cx="1428750" cy="1428750"/>
          </a:xfrm>
          <a:prstGeom prst="rect">
            <a:avLst/>
          </a:prstGeom>
          <a:noFill/>
          <a:ln>
            <a:noFill/>
          </a:ln>
        </p:spPr>
      </p:pic>
      <p:sp>
        <p:nvSpPr>
          <p:cNvPr id="510" name="Google Shape;510;p50"/>
          <p:cNvSpPr txBox="1"/>
          <p:nvPr>
            <p:ph idx="1" type="subTitle"/>
          </p:nvPr>
        </p:nvSpPr>
        <p:spPr>
          <a:xfrm>
            <a:off x="1529104" y="2942000"/>
            <a:ext cx="6085800" cy="332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F2F2F2"/>
              </a:buClr>
              <a:buSzPts val="2600"/>
              <a:buFont typeface="Proxima Nova"/>
              <a:buNone/>
              <a:defRPr b="1" sz="2600">
                <a:solidFill>
                  <a:srgbClr val="F2F2F2"/>
                </a:solidFill>
                <a:latin typeface="Proxima Nova"/>
                <a:ea typeface="Proxima Nova"/>
                <a:cs typeface="Proxima Nova"/>
                <a:sym typeface="Proxima Nov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511" name="Google Shape;511;p50"/>
          <p:cNvPicPr preferRelativeResize="0"/>
          <p:nvPr/>
        </p:nvPicPr>
        <p:blipFill rotWithShape="1">
          <a:blip r:embed="rId4">
            <a:alphaModFix/>
          </a:blip>
          <a:srcRect b="0" l="0" r="0" t="0"/>
          <a:stretch/>
        </p:blipFill>
        <p:spPr>
          <a:xfrm>
            <a:off x="328253" y="316885"/>
            <a:ext cx="647700" cy="12144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1">
  <p:cSld name="Blank_1">
    <p:spTree>
      <p:nvGrpSpPr>
        <p:cNvPr id="28" name="Shape 28"/>
        <p:cNvGrpSpPr/>
        <p:nvPr/>
      </p:nvGrpSpPr>
      <p:grpSpPr>
        <a:xfrm>
          <a:off x="0" y="0"/>
          <a:ext cx="0" cy="0"/>
          <a:chOff x="0" y="0"/>
          <a:chExt cx="0" cy="0"/>
        </a:xfrm>
      </p:grpSpPr>
      <p:sp>
        <p:nvSpPr>
          <p:cNvPr id="29" name="Google Shape;29;p6"/>
          <p:cNvSpPr txBox="1"/>
          <p:nvPr>
            <p:ph idx="12" type="sldNum"/>
          </p:nvPr>
        </p:nvSpPr>
        <p:spPr>
          <a:xfrm>
            <a:off x="231240" y="4713367"/>
            <a:ext cx="273300" cy="163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b="0" i="0" sz="600" u="none" cap="none" strike="noStrike">
                <a:solidFill>
                  <a:schemeClr val="dk1"/>
                </a:solidFill>
                <a:latin typeface="Proxima Nova"/>
                <a:ea typeface="Proxima Nova"/>
                <a:cs typeface="Proxima Nova"/>
                <a:sym typeface="Proxima Nova"/>
              </a:defRPr>
            </a:lvl1pPr>
            <a:lvl2pPr indent="0" lvl="1" marL="0" marR="0" rtl="0" algn="ctr">
              <a:spcBef>
                <a:spcPts val="0"/>
              </a:spcBef>
              <a:buNone/>
              <a:defRPr b="0" i="0" sz="600" u="none" cap="none" strike="noStrike">
                <a:solidFill>
                  <a:schemeClr val="dk1"/>
                </a:solidFill>
                <a:latin typeface="Proxima Nova"/>
                <a:ea typeface="Proxima Nova"/>
                <a:cs typeface="Proxima Nova"/>
                <a:sym typeface="Proxima Nova"/>
              </a:defRPr>
            </a:lvl2pPr>
            <a:lvl3pPr indent="0" lvl="2" marL="0" marR="0" rtl="0" algn="ctr">
              <a:spcBef>
                <a:spcPts val="0"/>
              </a:spcBef>
              <a:buNone/>
              <a:defRPr b="0" i="0" sz="600" u="none" cap="none" strike="noStrike">
                <a:solidFill>
                  <a:schemeClr val="dk1"/>
                </a:solidFill>
                <a:latin typeface="Proxima Nova"/>
                <a:ea typeface="Proxima Nova"/>
                <a:cs typeface="Proxima Nova"/>
                <a:sym typeface="Proxima Nova"/>
              </a:defRPr>
            </a:lvl3pPr>
            <a:lvl4pPr indent="0" lvl="3" marL="0" marR="0" rtl="0" algn="ctr">
              <a:spcBef>
                <a:spcPts val="0"/>
              </a:spcBef>
              <a:buNone/>
              <a:defRPr b="0" i="0" sz="600" u="none" cap="none" strike="noStrike">
                <a:solidFill>
                  <a:schemeClr val="dk1"/>
                </a:solidFill>
                <a:latin typeface="Proxima Nova"/>
                <a:ea typeface="Proxima Nova"/>
                <a:cs typeface="Proxima Nova"/>
                <a:sym typeface="Proxima Nova"/>
              </a:defRPr>
            </a:lvl4pPr>
            <a:lvl5pPr indent="0" lvl="4" marL="0" marR="0" rtl="0" algn="ctr">
              <a:spcBef>
                <a:spcPts val="0"/>
              </a:spcBef>
              <a:buNone/>
              <a:defRPr b="0" i="0" sz="600" u="none" cap="none" strike="noStrike">
                <a:solidFill>
                  <a:schemeClr val="dk1"/>
                </a:solidFill>
                <a:latin typeface="Proxima Nova"/>
                <a:ea typeface="Proxima Nova"/>
                <a:cs typeface="Proxima Nova"/>
                <a:sym typeface="Proxima Nova"/>
              </a:defRPr>
            </a:lvl5pPr>
            <a:lvl6pPr indent="0" lvl="5" marL="0" marR="0" rtl="0" algn="ctr">
              <a:spcBef>
                <a:spcPts val="0"/>
              </a:spcBef>
              <a:buNone/>
              <a:defRPr b="0" i="0" sz="600" u="none" cap="none" strike="noStrike">
                <a:solidFill>
                  <a:schemeClr val="dk1"/>
                </a:solidFill>
                <a:latin typeface="Proxima Nova"/>
                <a:ea typeface="Proxima Nova"/>
                <a:cs typeface="Proxima Nova"/>
                <a:sym typeface="Proxima Nova"/>
              </a:defRPr>
            </a:lvl6pPr>
            <a:lvl7pPr indent="0" lvl="6" marL="0" marR="0" rtl="0" algn="ctr">
              <a:spcBef>
                <a:spcPts val="0"/>
              </a:spcBef>
              <a:buNone/>
              <a:defRPr b="0" i="0" sz="600" u="none" cap="none" strike="noStrike">
                <a:solidFill>
                  <a:schemeClr val="dk1"/>
                </a:solidFill>
                <a:latin typeface="Proxima Nova"/>
                <a:ea typeface="Proxima Nova"/>
                <a:cs typeface="Proxima Nova"/>
                <a:sym typeface="Proxima Nova"/>
              </a:defRPr>
            </a:lvl7pPr>
            <a:lvl8pPr indent="0" lvl="7" marL="0" marR="0" rtl="0" algn="ctr">
              <a:spcBef>
                <a:spcPts val="0"/>
              </a:spcBef>
              <a:buNone/>
              <a:defRPr b="0" i="0" sz="600" u="none" cap="none" strike="noStrike">
                <a:solidFill>
                  <a:schemeClr val="dk1"/>
                </a:solidFill>
                <a:latin typeface="Proxima Nova"/>
                <a:ea typeface="Proxima Nova"/>
                <a:cs typeface="Proxima Nova"/>
                <a:sym typeface="Proxima Nova"/>
              </a:defRPr>
            </a:lvl8pPr>
            <a:lvl9pPr indent="0" lvl="8" marL="0" marR="0" rtl="0" algn="ctr">
              <a:spcBef>
                <a:spcPts val="0"/>
              </a:spcBef>
              <a:buNone/>
              <a:defRPr b="0" i="0" sz="600" u="none" cap="none" strike="noStrike">
                <a:solidFill>
                  <a:schemeClr val="dk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30" name="Google Shape;30;p6"/>
          <p:cNvCxnSpPr/>
          <p:nvPr/>
        </p:nvCxnSpPr>
        <p:spPr>
          <a:xfrm>
            <a:off x="367904" y="4931054"/>
            <a:ext cx="0" cy="212400"/>
          </a:xfrm>
          <a:prstGeom prst="straightConnector1">
            <a:avLst/>
          </a:prstGeom>
          <a:noFill/>
          <a:ln cap="flat" cmpd="sng" w="9525">
            <a:solidFill>
              <a:schemeClr val="dk1"/>
            </a:solidFill>
            <a:prstDash val="solid"/>
            <a:miter lim="800000"/>
            <a:headEnd len="sm" w="sm" type="none"/>
            <a:tailEnd len="sm" w="sm" type="none"/>
          </a:ln>
        </p:spPr>
      </p:cxnSp>
      <p:pic>
        <p:nvPicPr>
          <p:cNvPr id="31" name="Google Shape;31;p6"/>
          <p:cNvPicPr preferRelativeResize="0"/>
          <p:nvPr/>
        </p:nvPicPr>
        <p:blipFill rotWithShape="1">
          <a:blip r:embed="rId2">
            <a:alphaModFix/>
          </a:blip>
          <a:srcRect b="0" l="0" r="0" t="0"/>
          <a:stretch/>
        </p:blipFill>
        <p:spPr>
          <a:xfrm>
            <a:off x="323850" y="320681"/>
            <a:ext cx="647700" cy="11385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nn Intro">
  <p:cSld name="Blank_1_1">
    <p:bg>
      <p:bgPr>
        <a:gradFill>
          <a:gsLst>
            <a:gs pos="0">
              <a:srgbClr val="2C67C0"/>
            </a:gs>
            <a:gs pos="100000">
              <a:srgbClr val="3296CD"/>
            </a:gs>
          </a:gsLst>
          <a:lin ang="0" scaled="0"/>
        </a:gradFill>
      </p:bgPr>
    </p:bg>
    <p:spTree>
      <p:nvGrpSpPr>
        <p:cNvPr id="32" name="Shape 32"/>
        <p:cNvGrpSpPr/>
        <p:nvPr/>
      </p:nvGrpSpPr>
      <p:grpSpPr>
        <a:xfrm>
          <a:off x="0" y="0"/>
          <a:ext cx="0" cy="0"/>
          <a:chOff x="0" y="0"/>
          <a:chExt cx="0" cy="0"/>
        </a:xfrm>
      </p:grpSpPr>
      <p:pic>
        <p:nvPicPr>
          <p:cNvPr id="33" name="Google Shape;33;p7"/>
          <p:cNvPicPr preferRelativeResize="0"/>
          <p:nvPr/>
        </p:nvPicPr>
        <p:blipFill rotWithShape="1">
          <a:blip r:embed="rId2">
            <a:alphaModFix/>
          </a:blip>
          <a:srcRect b="14718" l="5931" r="5931" t="8699"/>
          <a:stretch/>
        </p:blipFill>
        <p:spPr>
          <a:xfrm>
            <a:off x="0" y="0"/>
            <a:ext cx="9144003" cy="5143501"/>
          </a:xfrm>
          <a:prstGeom prst="rect">
            <a:avLst/>
          </a:prstGeom>
          <a:noFill/>
          <a:ln>
            <a:noFill/>
          </a:ln>
        </p:spPr>
      </p:pic>
      <p:pic>
        <p:nvPicPr>
          <p:cNvPr id="34" name="Google Shape;34;p7"/>
          <p:cNvPicPr preferRelativeResize="0"/>
          <p:nvPr/>
        </p:nvPicPr>
        <p:blipFill rotWithShape="1">
          <a:blip r:embed="rId3">
            <a:alphaModFix/>
          </a:blip>
          <a:srcRect b="0" l="0" r="0" t="0"/>
          <a:stretch/>
        </p:blipFill>
        <p:spPr>
          <a:xfrm>
            <a:off x="8177228" y="4704353"/>
            <a:ext cx="647700" cy="12144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1_HalfBlue_2">
  <p:cSld name="Blank_1_HalfBlue_2">
    <p:spTree>
      <p:nvGrpSpPr>
        <p:cNvPr id="35" name="Shape 35"/>
        <p:cNvGrpSpPr/>
        <p:nvPr/>
      </p:nvGrpSpPr>
      <p:grpSpPr>
        <a:xfrm>
          <a:off x="0" y="0"/>
          <a:ext cx="0" cy="0"/>
          <a:chOff x="0" y="0"/>
          <a:chExt cx="0" cy="0"/>
        </a:xfrm>
      </p:grpSpPr>
      <p:pic>
        <p:nvPicPr>
          <p:cNvPr id="36" name="Google Shape;36;p8"/>
          <p:cNvPicPr preferRelativeResize="0"/>
          <p:nvPr/>
        </p:nvPicPr>
        <p:blipFill rotWithShape="1">
          <a:blip r:embed="rId2">
            <a:alphaModFix/>
          </a:blip>
          <a:srcRect b="0" l="0" r="0" t="0"/>
          <a:stretch/>
        </p:blipFill>
        <p:spPr>
          <a:xfrm flipH="1" rot="10800000">
            <a:off x="3288303" y="3536156"/>
            <a:ext cx="3057525" cy="1607344"/>
          </a:xfrm>
          <a:prstGeom prst="rect">
            <a:avLst/>
          </a:prstGeom>
          <a:noFill/>
          <a:ln>
            <a:noFill/>
          </a:ln>
        </p:spPr>
      </p:pic>
      <p:sp>
        <p:nvSpPr>
          <p:cNvPr id="37" name="Google Shape;37;p8"/>
          <p:cNvSpPr/>
          <p:nvPr/>
        </p:nvSpPr>
        <p:spPr>
          <a:xfrm>
            <a:off x="0" y="0"/>
            <a:ext cx="3846900" cy="51435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sp>
        <p:nvSpPr>
          <p:cNvPr id="38" name="Google Shape;38;p8"/>
          <p:cNvSpPr txBox="1"/>
          <p:nvPr>
            <p:ph idx="12" type="sldNum"/>
          </p:nvPr>
        </p:nvSpPr>
        <p:spPr>
          <a:xfrm>
            <a:off x="231240" y="4713367"/>
            <a:ext cx="273300" cy="163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lt1"/>
                </a:solidFill>
                <a:latin typeface="Proxima Nova"/>
                <a:ea typeface="Proxima Nova"/>
                <a:cs typeface="Proxima Nova"/>
                <a:sym typeface="Proxima Nova"/>
              </a:defRPr>
            </a:lvl1pPr>
            <a:lvl2pPr indent="0" lvl="1" marL="0" marR="0" rtl="0" algn="ctr">
              <a:spcBef>
                <a:spcPts val="0"/>
              </a:spcBef>
              <a:buNone/>
              <a:defRPr sz="600">
                <a:solidFill>
                  <a:schemeClr val="lt1"/>
                </a:solidFill>
                <a:latin typeface="Proxima Nova"/>
                <a:ea typeface="Proxima Nova"/>
                <a:cs typeface="Proxima Nova"/>
                <a:sym typeface="Proxima Nova"/>
              </a:defRPr>
            </a:lvl2pPr>
            <a:lvl3pPr indent="0" lvl="2" marL="0" marR="0" rtl="0" algn="ctr">
              <a:spcBef>
                <a:spcPts val="0"/>
              </a:spcBef>
              <a:buNone/>
              <a:defRPr sz="600">
                <a:solidFill>
                  <a:schemeClr val="lt1"/>
                </a:solidFill>
                <a:latin typeface="Proxima Nova"/>
                <a:ea typeface="Proxima Nova"/>
                <a:cs typeface="Proxima Nova"/>
                <a:sym typeface="Proxima Nova"/>
              </a:defRPr>
            </a:lvl3pPr>
            <a:lvl4pPr indent="0" lvl="3" marL="0" marR="0" rtl="0" algn="ctr">
              <a:spcBef>
                <a:spcPts val="0"/>
              </a:spcBef>
              <a:buNone/>
              <a:defRPr sz="600">
                <a:solidFill>
                  <a:schemeClr val="lt1"/>
                </a:solidFill>
                <a:latin typeface="Proxima Nova"/>
                <a:ea typeface="Proxima Nova"/>
                <a:cs typeface="Proxima Nova"/>
                <a:sym typeface="Proxima Nova"/>
              </a:defRPr>
            </a:lvl4pPr>
            <a:lvl5pPr indent="0" lvl="4" marL="0" marR="0" rtl="0" algn="ctr">
              <a:spcBef>
                <a:spcPts val="0"/>
              </a:spcBef>
              <a:buNone/>
              <a:defRPr sz="600">
                <a:solidFill>
                  <a:schemeClr val="lt1"/>
                </a:solidFill>
                <a:latin typeface="Proxima Nova"/>
                <a:ea typeface="Proxima Nova"/>
                <a:cs typeface="Proxima Nova"/>
                <a:sym typeface="Proxima Nova"/>
              </a:defRPr>
            </a:lvl5pPr>
            <a:lvl6pPr indent="0" lvl="5" marL="0" marR="0" rtl="0" algn="ctr">
              <a:spcBef>
                <a:spcPts val="0"/>
              </a:spcBef>
              <a:buNone/>
              <a:defRPr sz="600">
                <a:solidFill>
                  <a:schemeClr val="lt1"/>
                </a:solidFill>
                <a:latin typeface="Proxima Nova"/>
                <a:ea typeface="Proxima Nova"/>
                <a:cs typeface="Proxima Nova"/>
                <a:sym typeface="Proxima Nova"/>
              </a:defRPr>
            </a:lvl6pPr>
            <a:lvl7pPr indent="0" lvl="6" marL="0" marR="0" rtl="0" algn="ctr">
              <a:spcBef>
                <a:spcPts val="0"/>
              </a:spcBef>
              <a:buNone/>
              <a:defRPr sz="600">
                <a:solidFill>
                  <a:schemeClr val="lt1"/>
                </a:solidFill>
                <a:latin typeface="Proxima Nova"/>
                <a:ea typeface="Proxima Nova"/>
                <a:cs typeface="Proxima Nova"/>
                <a:sym typeface="Proxima Nova"/>
              </a:defRPr>
            </a:lvl7pPr>
            <a:lvl8pPr indent="0" lvl="7" marL="0" marR="0" rtl="0" algn="ctr">
              <a:spcBef>
                <a:spcPts val="0"/>
              </a:spcBef>
              <a:buNone/>
              <a:defRPr sz="600">
                <a:solidFill>
                  <a:schemeClr val="lt1"/>
                </a:solidFill>
                <a:latin typeface="Proxima Nova"/>
                <a:ea typeface="Proxima Nova"/>
                <a:cs typeface="Proxima Nova"/>
                <a:sym typeface="Proxima Nova"/>
              </a:defRPr>
            </a:lvl8pPr>
            <a:lvl9pPr indent="0" lvl="8" marL="0" marR="0" rtl="0" algn="ctr">
              <a:spcBef>
                <a:spcPts val="0"/>
              </a:spcBef>
              <a:buNone/>
              <a:defRPr sz="600">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39" name="Google Shape;39;p8"/>
          <p:cNvCxnSpPr/>
          <p:nvPr/>
        </p:nvCxnSpPr>
        <p:spPr>
          <a:xfrm>
            <a:off x="367904" y="4931054"/>
            <a:ext cx="0" cy="212400"/>
          </a:xfrm>
          <a:prstGeom prst="straightConnector1">
            <a:avLst/>
          </a:prstGeom>
          <a:noFill/>
          <a:ln cap="flat" cmpd="sng" w="9525">
            <a:solidFill>
              <a:schemeClr val="lt1"/>
            </a:solidFill>
            <a:prstDash val="solid"/>
            <a:miter lim="800000"/>
            <a:headEnd len="sm" w="sm" type="none"/>
            <a:tailEnd len="sm" w="sm" type="none"/>
          </a:ln>
        </p:spPr>
      </p:cxnSp>
      <p:pic>
        <p:nvPicPr>
          <p:cNvPr id="40" name="Google Shape;40;p8"/>
          <p:cNvPicPr preferRelativeResize="0"/>
          <p:nvPr/>
        </p:nvPicPr>
        <p:blipFill rotWithShape="1">
          <a:blip r:embed="rId3">
            <a:alphaModFix/>
          </a:blip>
          <a:srcRect b="0" l="0" r="0" t="0"/>
          <a:stretch/>
        </p:blipFill>
        <p:spPr>
          <a:xfrm>
            <a:off x="328253" y="316885"/>
            <a:ext cx="647700" cy="12144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1_HalfBlue_2">
  <p:cSld name="1_Blank_1_HalfBlue_2">
    <p:spTree>
      <p:nvGrpSpPr>
        <p:cNvPr id="41" name="Shape 41"/>
        <p:cNvGrpSpPr/>
        <p:nvPr/>
      </p:nvGrpSpPr>
      <p:grpSpPr>
        <a:xfrm>
          <a:off x="0" y="0"/>
          <a:ext cx="0" cy="0"/>
          <a:chOff x="0" y="0"/>
          <a:chExt cx="0" cy="0"/>
        </a:xfrm>
      </p:grpSpPr>
      <p:sp>
        <p:nvSpPr>
          <p:cNvPr id="42" name="Google Shape;42;p9"/>
          <p:cNvSpPr/>
          <p:nvPr/>
        </p:nvSpPr>
        <p:spPr>
          <a:xfrm>
            <a:off x="0" y="0"/>
            <a:ext cx="3846900" cy="51435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sp>
        <p:nvSpPr>
          <p:cNvPr id="43" name="Google Shape;43;p9"/>
          <p:cNvSpPr txBox="1"/>
          <p:nvPr>
            <p:ph idx="12" type="sldNum"/>
          </p:nvPr>
        </p:nvSpPr>
        <p:spPr>
          <a:xfrm>
            <a:off x="231240" y="4713367"/>
            <a:ext cx="273300" cy="163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600">
                <a:solidFill>
                  <a:schemeClr val="lt1"/>
                </a:solidFill>
                <a:latin typeface="Proxima Nova"/>
                <a:ea typeface="Proxima Nova"/>
                <a:cs typeface="Proxima Nova"/>
                <a:sym typeface="Proxima Nova"/>
              </a:defRPr>
            </a:lvl1pPr>
            <a:lvl2pPr indent="0" lvl="1" marL="0" marR="0" rtl="0" algn="ctr">
              <a:spcBef>
                <a:spcPts val="0"/>
              </a:spcBef>
              <a:buNone/>
              <a:defRPr sz="600">
                <a:solidFill>
                  <a:schemeClr val="lt1"/>
                </a:solidFill>
                <a:latin typeface="Proxima Nova"/>
                <a:ea typeface="Proxima Nova"/>
                <a:cs typeface="Proxima Nova"/>
                <a:sym typeface="Proxima Nova"/>
              </a:defRPr>
            </a:lvl2pPr>
            <a:lvl3pPr indent="0" lvl="2" marL="0" marR="0" rtl="0" algn="ctr">
              <a:spcBef>
                <a:spcPts val="0"/>
              </a:spcBef>
              <a:buNone/>
              <a:defRPr sz="600">
                <a:solidFill>
                  <a:schemeClr val="lt1"/>
                </a:solidFill>
                <a:latin typeface="Proxima Nova"/>
                <a:ea typeface="Proxima Nova"/>
                <a:cs typeface="Proxima Nova"/>
                <a:sym typeface="Proxima Nova"/>
              </a:defRPr>
            </a:lvl3pPr>
            <a:lvl4pPr indent="0" lvl="3" marL="0" marR="0" rtl="0" algn="ctr">
              <a:spcBef>
                <a:spcPts val="0"/>
              </a:spcBef>
              <a:buNone/>
              <a:defRPr sz="600">
                <a:solidFill>
                  <a:schemeClr val="lt1"/>
                </a:solidFill>
                <a:latin typeface="Proxima Nova"/>
                <a:ea typeface="Proxima Nova"/>
                <a:cs typeface="Proxima Nova"/>
                <a:sym typeface="Proxima Nova"/>
              </a:defRPr>
            </a:lvl4pPr>
            <a:lvl5pPr indent="0" lvl="4" marL="0" marR="0" rtl="0" algn="ctr">
              <a:spcBef>
                <a:spcPts val="0"/>
              </a:spcBef>
              <a:buNone/>
              <a:defRPr sz="600">
                <a:solidFill>
                  <a:schemeClr val="lt1"/>
                </a:solidFill>
                <a:latin typeface="Proxima Nova"/>
                <a:ea typeface="Proxima Nova"/>
                <a:cs typeface="Proxima Nova"/>
                <a:sym typeface="Proxima Nova"/>
              </a:defRPr>
            </a:lvl5pPr>
            <a:lvl6pPr indent="0" lvl="5" marL="0" marR="0" rtl="0" algn="ctr">
              <a:spcBef>
                <a:spcPts val="0"/>
              </a:spcBef>
              <a:buNone/>
              <a:defRPr sz="600">
                <a:solidFill>
                  <a:schemeClr val="lt1"/>
                </a:solidFill>
                <a:latin typeface="Proxima Nova"/>
                <a:ea typeface="Proxima Nova"/>
                <a:cs typeface="Proxima Nova"/>
                <a:sym typeface="Proxima Nova"/>
              </a:defRPr>
            </a:lvl6pPr>
            <a:lvl7pPr indent="0" lvl="6" marL="0" marR="0" rtl="0" algn="ctr">
              <a:spcBef>
                <a:spcPts val="0"/>
              </a:spcBef>
              <a:buNone/>
              <a:defRPr sz="600">
                <a:solidFill>
                  <a:schemeClr val="lt1"/>
                </a:solidFill>
                <a:latin typeface="Proxima Nova"/>
                <a:ea typeface="Proxima Nova"/>
                <a:cs typeface="Proxima Nova"/>
                <a:sym typeface="Proxima Nova"/>
              </a:defRPr>
            </a:lvl7pPr>
            <a:lvl8pPr indent="0" lvl="7" marL="0" marR="0" rtl="0" algn="ctr">
              <a:spcBef>
                <a:spcPts val="0"/>
              </a:spcBef>
              <a:buNone/>
              <a:defRPr sz="600">
                <a:solidFill>
                  <a:schemeClr val="lt1"/>
                </a:solidFill>
                <a:latin typeface="Proxima Nova"/>
                <a:ea typeface="Proxima Nova"/>
                <a:cs typeface="Proxima Nova"/>
                <a:sym typeface="Proxima Nova"/>
              </a:defRPr>
            </a:lvl8pPr>
            <a:lvl9pPr indent="0" lvl="8" marL="0" marR="0" rtl="0" algn="ctr">
              <a:spcBef>
                <a:spcPts val="0"/>
              </a:spcBef>
              <a:buNone/>
              <a:defRPr sz="600">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cxnSp>
        <p:nvCxnSpPr>
          <p:cNvPr id="44" name="Google Shape;44;p9"/>
          <p:cNvCxnSpPr/>
          <p:nvPr/>
        </p:nvCxnSpPr>
        <p:spPr>
          <a:xfrm>
            <a:off x="367904" y="4931054"/>
            <a:ext cx="0" cy="212400"/>
          </a:xfrm>
          <a:prstGeom prst="straightConnector1">
            <a:avLst/>
          </a:prstGeom>
          <a:noFill/>
          <a:ln cap="flat" cmpd="sng" w="9525">
            <a:solidFill>
              <a:schemeClr val="lt1"/>
            </a:solidFill>
            <a:prstDash val="solid"/>
            <a:miter lim="800000"/>
            <a:headEnd len="sm" w="sm" type="none"/>
            <a:tailEnd len="sm" w="sm" type="none"/>
          </a:ln>
        </p:spPr>
      </p:cxnSp>
      <p:sp>
        <p:nvSpPr>
          <p:cNvPr id="45" name="Google Shape;45;p9"/>
          <p:cNvSpPr txBox="1"/>
          <p:nvPr>
            <p:ph type="title"/>
          </p:nvPr>
        </p:nvSpPr>
        <p:spPr>
          <a:xfrm>
            <a:off x="5078325" y="956950"/>
            <a:ext cx="3273900" cy="755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2600"/>
              <a:buFont typeface="Proxima Nova Extrabold"/>
              <a:buNone/>
              <a:defRPr b="0" i="0" sz="2600" u="none" cap="none" strike="noStrike">
                <a:solidFill>
                  <a:schemeClr val="dk1"/>
                </a:solidFill>
                <a:latin typeface="Proxima Nova Extrabold"/>
                <a:ea typeface="Proxima Nova Extrabold"/>
                <a:cs typeface="Proxima Nova Extrabold"/>
                <a:sym typeface="Proxima Nova Extrabold"/>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46" name="Google Shape;46;p9"/>
          <p:cNvSpPr txBox="1"/>
          <p:nvPr>
            <p:ph idx="1" type="body"/>
          </p:nvPr>
        </p:nvSpPr>
        <p:spPr>
          <a:xfrm>
            <a:off x="5078325" y="1833375"/>
            <a:ext cx="3273900" cy="2880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22000"/>
              </a:lnSpc>
              <a:spcBef>
                <a:spcPts val="800"/>
              </a:spcBef>
              <a:spcAft>
                <a:spcPts val="0"/>
              </a:spcAft>
              <a:buClr>
                <a:schemeClr val="dk2"/>
              </a:buClr>
              <a:buSzPts val="1100"/>
              <a:buFont typeface="Arial"/>
              <a:buNone/>
              <a:defRPr b="0" i="0" sz="1100" u="none" cap="none" strike="noStrike">
                <a:solidFill>
                  <a:schemeClr val="dk2"/>
                </a:solidFill>
                <a:latin typeface="Proxima Nova"/>
                <a:ea typeface="Proxima Nova"/>
                <a:cs typeface="Proxima Nova"/>
                <a:sym typeface="Proxima Nova"/>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47" name="Google Shape;47;p9"/>
          <p:cNvPicPr preferRelativeResize="0"/>
          <p:nvPr/>
        </p:nvPicPr>
        <p:blipFill rotWithShape="1">
          <a:blip r:embed="rId2">
            <a:alphaModFix/>
          </a:blip>
          <a:srcRect b="0" l="0" r="0" t="0"/>
          <a:stretch/>
        </p:blipFill>
        <p:spPr>
          <a:xfrm>
            <a:off x="328253" y="316885"/>
            <a:ext cx="647700" cy="12144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Black">
  <p:cSld name="Thank you Black">
    <p:bg>
      <p:bgPr>
        <a:blipFill>
          <a:blip r:embed="rId2">
            <a:alphaModFix/>
          </a:blip>
          <a:stretch>
            <a:fillRect/>
          </a:stretch>
        </a:blipFill>
      </p:bgPr>
    </p:bg>
    <p:spTree>
      <p:nvGrpSpPr>
        <p:cNvPr id="48" name="Shape 48"/>
        <p:cNvGrpSpPr/>
        <p:nvPr/>
      </p:nvGrpSpPr>
      <p:grpSpPr>
        <a:xfrm>
          <a:off x="0" y="0"/>
          <a:ext cx="0" cy="0"/>
          <a:chOff x="0" y="0"/>
          <a:chExt cx="0" cy="0"/>
        </a:xfrm>
      </p:grpSpPr>
      <p:sp>
        <p:nvSpPr>
          <p:cNvPr id="49" name="Google Shape;49;p10"/>
          <p:cNvSpPr txBox="1"/>
          <p:nvPr>
            <p:ph type="title"/>
          </p:nvPr>
        </p:nvSpPr>
        <p:spPr>
          <a:xfrm>
            <a:off x="514350" y="1505536"/>
            <a:ext cx="7658100" cy="7395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0"/>
              </a:spcBef>
              <a:spcAft>
                <a:spcPts val="0"/>
              </a:spcAft>
              <a:buClr>
                <a:srgbClr val="006BFF"/>
              </a:buClr>
              <a:buSzPts val="7600"/>
              <a:buFont typeface="Proxima Nova Extrabold"/>
              <a:buNone/>
              <a:defRPr b="0" i="0" sz="7600" u="none" cap="none" strike="noStrike">
                <a:solidFill>
                  <a:srgbClr val="006BFF"/>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pic>
        <p:nvPicPr>
          <p:cNvPr id="50" name="Google Shape;50;p10"/>
          <p:cNvPicPr preferRelativeResize="0"/>
          <p:nvPr/>
        </p:nvPicPr>
        <p:blipFill rotWithShape="1">
          <a:blip r:embed="rId3">
            <a:alphaModFix/>
          </a:blip>
          <a:srcRect b="0" l="0" r="0" t="0"/>
          <a:stretch/>
        </p:blipFill>
        <p:spPr>
          <a:xfrm>
            <a:off x="7715250" y="0"/>
            <a:ext cx="1428750" cy="1428750"/>
          </a:xfrm>
          <a:prstGeom prst="rect">
            <a:avLst/>
          </a:prstGeom>
          <a:noFill/>
          <a:ln>
            <a:noFill/>
          </a:ln>
        </p:spPr>
      </p:pic>
      <p:pic>
        <p:nvPicPr>
          <p:cNvPr id="51" name="Google Shape;51;p10"/>
          <p:cNvPicPr preferRelativeResize="0"/>
          <p:nvPr/>
        </p:nvPicPr>
        <p:blipFill rotWithShape="1">
          <a:blip r:embed="rId4">
            <a:alphaModFix/>
          </a:blip>
          <a:srcRect b="0" l="0" r="0" t="0"/>
          <a:stretch/>
        </p:blipFill>
        <p:spPr>
          <a:xfrm>
            <a:off x="323850" y="316885"/>
            <a:ext cx="647700" cy="121444"/>
          </a:xfrm>
          <a:prstGeom prst="rect">
            <a:avLst/>
          </a:prstGeom>
          <a:noFill/>
          <a:ln>
            <a:noFill/>
          </a:ln>
        </p:spPr>
      </p:pic>
      <p:sp>
        <p:nvSpPr>
          <p:cNvPr id="52" name="Google Shape;52;p10"/>
          <p:cNvSpPr txBox="1"/>
          <p:nvPr>
            <p:ph idx="1" type="subTitle"/>
          </p:nvPr>
        </p:nvSpPr>
        <p:spPr>
          <a:xfrm>
            <a:off x="1529104" y="2942000"/>
            <a:ext cx="6085800" cy="332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F2F2F2"/>
              </a:buClr>
              <a:buSzPts val="2600"/>
              <a:buFont typeface="Proxima Nova"/>
              <a:buNone/>
              <a:defRPr b="1" sz="2600">
                <a:solidFill>
                  <a:srgbClr val="F2F2F2"/>
                </a:solidFill>
                <a:latin typeface="Proxima Nova"/>
                <a:ea typeface="Proxima Nova"/>
                <a:cs typeface="Proxima Nova"/>
                <a:sym typeface="Proxima Nov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83.png"/><Relationship Id="rId4" Type="http://schemas.openxmlformats.org/officeDocument/2006/relationships/image" Target="../media/image78.png"/><Relationship Id="rId5" Type="http://schemas.openxmlformats.org/officeDocument/2006/relationships/image" Target="../media/image89.png"/><Relationship Id="rId6"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C67C0"/>
            </a:gs>
            <a:gs pos="100000">
              <a:srgbClr val="3296CD"/>
            </a:gs>
          </a:gsLst>
          <a:lin ang="0" scaled="0"/>
        </a:gradFill>
      </p:bgPr>
    </p:bg>
    <p:spTree>
      <p:nvGrpSpPr>
        <p:cNvPr id="515" name="Shape 515"/>
        <p:cNvGrpSpPr/>
        <p:nvPr/>
      </p:nvGrpSpPr>
      <p:grpSpPr>
        <a:xfrm>
          <a:off x="0" y="0"/>
          <a:ext cx="0" cy="0"/>
          <a:chOff x="0" y="0"/>
          <a:chExt cx="0" cy="0"/>
        </a:xfrm>
      </p:grpSpPr>
      <p:sp>
        <p:nvSpPr>
          <p:cNvPr id="516" name="Google Shape;516;p51"/>
          <p:cNvSpPr txBox="1"/>
          <p:nvPr/>
        </p:nvSpPr>
        <p:spPr>
          <a:xfrm>
            <a:off x="131950" y="29900"/>
            <a:ext cx="8562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solidFill>
                  <a:schemeClr val="lt1"/>
                </a:solidFill>
                <a:latin typeface="Proxima Nova"/>
                <a:ea typeface="Proxima Nova"/>
                <a:cs typeface="Proxima Nova"/>
                <a:sym typeface="Proxima Nova"/>
              </a:rPr>
              <a:t>Venn secures work and protects your privacy</a:t>
            </a:r>
            <a:endParaRPr sz="1800">
              <a:solidFill>
                <a:schemeClr val="lt1"/>
              </a:solidFill>
              <a:latin typeface="Proxima Nova"/>
              <a:ea typeface="Proxima Nova"/>
              <a:cs typeface="Proxima Nova"/>
              <a:sym typeface="Proxima Nova"/>
            </a:endParaRPr>
          </a:p>
        </p:txBody>
      </p:sp>
      <p:sp>
        <p:nvSpPr>
          <p:cNvPr id="517" name="Google Shape;517;p51"/>
          <p:cNvSpPr txBox="1"/>
          <p:nvPr>
            <p:ph idx="12" type="sldNum"/>
          </p:nvPr>
        </p:nvSpPr>
        <p:spPr>
          <a:xfrm>
            <a:off x="231240" y="4713367"/>
            <a:ext cx="273300" cy="1638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solidFill>
                  <a:schemeClr val="lt1"/>
                </a:solidFill>
              </a:rPr>
              <a:t>‹#›</a:t>
            </a:fld>
            <a:endParaRPr>
              <a:solidFill>
                <a:schemeClr val="lt1"/>
              </a:solidFill>
            </a:endParaRPr>
          </a:p>
        </p:txBody>
      </p:sp>
      <p:cxnSp>
        <p:nvCxnSpPr>
          <p:cNvPr id="518" name="Google Shape;518;p51"/>
          <p:cNvCxnSpPr/>
          <p:nvPr/>
        </p:nvCxnSpPr>
        <p:spPr>
          <a:xfrm>
            <a:off x="367904" y="4931054"/>
            <a:ext cx="0" cy="21240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2" name="Shape 522"/>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53"/>
          <p:cNvSpPr/>
          <p:nvPr/>
        </p:nvSpPr>
        <p:spPr>
          <a:xfrm>
            <a:off x="4734300" y="1626450"/>
            <a:ext cx="1129800" cy="1129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8" name="Google Shape;528;p53"/>
          <p:cNvSpPr/>
          <p:nvPr/>
        </p:nvSpPr>
        <p:spPr>
          <a:xfrm>
            <a:off x="515525" y="1626450"/>
            <a:ext cx="1129800" cy="1129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9" name="Google Shape;529;p53"/>
          <p:cNvSpPr txBox="1"/>
          <p:nvPr/>
        </p:nvSpPr>
        <p:spPr>
          <a:xfrm>
            <a:off x="1711200" y="1914300"/>
            <a:ext cx="2656800" cy="55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Proxima Nova"/>
                <a:ea typeface="Proxima Nova"/>
                <a:cs typeface="Proxima Nova"/>
                <a:sym typeface="Proxima Nova"/>
              </a:rPr>
              <a:t>Protects work data, files, and internet traffic</a:t>
            </a:r>
            <a:endParaRPr sz="1600">
              <a:solidFill>
                <a:schemeClr val="dk1"/>
              </a:solidFill>
              <a:latin typeface="Proxima Nova"/>
              <a:ea typeface="Proxima Nova"/>
              <a:cs typeface="Proxima Nova"/>
              <a:sym typeface="Proxima Nova"/>
            </a:endParaRPr>
          </a:p>
        </p:txBody>
      </p:sp>
      <p:sp>
        <p:nvSpPr>
          <p:cNvPr id="530" name="Google Shape;530;p53"/>
          <p:cNvSpPr txBox="1"/>
          <p:nvPr/>
        </p:nvSpPr>
        <p:spPr>
          <a:xfrm>
            <a:off x="1711200" y="3515800"/>
            <a:ext cx="3023100" cy="6771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Proxima Nova"/>
                <a:ea typeface="Proxima Nova"/>
                <a:cs typeface="Proxima Nova"/>
                <a:sym typeface="Proxima Nova"/>
              </a:rPr>
              <a:t>Work happens on your computer, not a remote server</a:t>
            </a:r>
            <a:endParaRPr sz="1600">
              <a:solidFill>
                <a:schemeClr val="dk1"/>
              </a:solidFill>
              <a:latin typeface="Proxima Nova"/>
              <a:ea typeface="Proxima Nova"/>
              <a:cs typeface="Proxima Nova"/>
              <a:sym typeface="Proxima Nova"/>
            </a:endParaRPr>
          </a:p>
        </p:txBody>
      </p:sp>
      <p:sp>
        <p:nvSpPr>
          <p:cNvPr id="531" name="Google Shape;531;p53"/>
          <p:cNvSpPr/>
          <p:nvPr/>
        </p:nvSpPr>
        <p:spPr>
          <a:xfrm>
            <a:off x="4734300" y="3289442"/>
            <a:ext cx="1129800" cy="1129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2" name="Google Shape;532;p53"/>
          <p:cNvSpPr txBox="1"/>
          <p:nvPr/>
        </p:nvSpPr>
        <p:spPr>
          <a:xfrm>
            <a:off x="5929975" y="1914300"/>
            <a:ext cx="2656800" cy="55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Proxima Nova"/>
                <a:ea typeface="Proxima Nova"/>
                <a:cs typeface="Proxima Nova"/>
                <a:sym typeface="Proxima Nova"/>
              </a:rPr>
              <a:t>Intuitive and easy to use</a:t>
            </a:r>
            <a:endParaRPr sz="1600">
              <a:solidFill>
                <a:schemeClr val="dk1"/>
              </a:solidFill>
              <a:latin typeface="Proxima Nova"/>
              <a:ea typeface="Proxima Nova"/>
              <a:cs typeface="Proxima Nova"/>
              <a:sym typeface="Proxima Nova"/>
            </a:endParaRPr>
          </a:p>
        </p:txBody>
      </p:sp>
      <p:sp>
        <p:nvSpPr>
          <p:cNvPr id="533" name="Google Shape;533;p53"/>
          <p:cNvSpPr txBox="1"/>
          <p:nvPr/>
        </p:nvSpPr>
        <p:spPr>
          <a:xfrm>
            <a:off x="5929975" y="3638792"/>
            <a:ext cx="2656800" cy="4311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Proxima Nova"/>
                <a:ea typeface="Proxima Nova"/>
                <a:cs typeface="Proxima Nova"/>
                <a:sym typeface="Proxima Nova"/>
              </a:rPr>
              <a:t>Protects your privacy</a:t>
            </a:r>
            <a:endParaRPr sz="1600">
              <a:solidFill>
                <a:schemeClr val="dk1"/>
              </a:solidFill>
              <a:latin typeface="Proxima Nova"/>
              <a:ea typeface="Proxima Nova"/>
              <a:cs typeface="Proxima Nova"/>
              <a:sym typeface="Proxima Nova"/>
            </a:endParaRPr>
          </a:p>
        </p:txBody>
      </p:sp>
      <p:pic>
        <p:nvPicPr>
          <p:cNvPr id="534" name="Google Shape;534;p53"/>
          <p:cNvPicPr preferRelativeResize="0"/>
          <p:nvPr/>
        </p:nvPicPr>
        <p:blipFill>
          <a:blip r:embed="rId3">
            <a:alphaModFix/>
          </a:blip>
          <a:stretch>
            <a:fillRect/>
          </a:stretch>
        </p:blipFill>
        <p:spPr>
          <a:xfrm>
            <a:off x="738439" y="1914298"/>
            <a:ext cx="683969" cy="554100"/>
          </a:xfrm>
          <a:prstGeom prst="rect">
            <a:avLst/>
          </a:prstGeom>
          <a:noFill/>
          <a:ln>
            <a:noFill/>
          </a:ln>
        </p:spPr>
      </p:pic>
      <p:sp>
        <p:nvSpPr>
          <p:cNvPr id="535" name="Google Shape;535;p53"/>
          <p:cNvSpPr/>
          <p:nvPr/>
        </p:nvSpPr>
        <p:spPr>
          <a:xfrm>
            <a:off x="515525" y="3289450"/>
            <a:ext cx="1129800" cy="1129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36" name="Google Shape;536;p53"/>
          <p:cNvPicPr preferRelativeResize="0"/>
          <p:nvPr/>
        </p:nvPicPr>
        <p:blipFill>
          <a:blip r:embed="rId4">
            <a:alphaModFix/>
          </a:blip>
          <a:stretch>
            <a:fillRect/>
          </a:stretch>
        </p:blipFill>
        <p:spPr>
          <a:xfrm>
            <a:off x="696605" y="3376752"/>
            <a:ext cx="850574" cy="908500"/>
          </a:xfrm>
          <a:prstGeom prst="rect">
            <a:avLst/>
          </a:prstGeom>
          <a:noFill/>
          <a:ln>
            <a:noFill/>
          </a:ln>
        </p:spPr>
      </p:pic>
      <p:pic>
        <p:nvPicPr>
          <p:cNvPr id="537" name="Google Shape;537;p53"/>
          <p:cNvPicPr preferRelativeResize="0"/>
          <p:nvPr/>
        </p:nvPicPr>
        <p:blipFill>
          <a:blip r:embed="rId5">
            <a:alphaModFix/>
          </a:blip>
          <a:stretch>
            <a:fillRect/>
          </a:stretch>
        </p:blipFill>
        <p:spPr>
          <a:xfrm>
            <a:off x="5014439" y="3569592"/>
            <a:ext cx="569501" cy="569501"/>
          </a:xfrm>
          <a:prstGeom prst="rect">
            <a:avLst/>
          </a:prstGeom>
          <a:noFill/>
          <a:ln>
            <a:noFill/>
          </a:ln>
        </p:spPr>
      </p:pic>
      <p:sp>
        <p:nvSpPr>
          <p:cNvPr id="538" name="Google Shape;538;p53"/>
          <p:cNvSpPr txBox="1"/>
          <p:nvPr>
            <p:ph type="ctrTitle"/>
          </p:nvPr>
        </p:nvSpPr>
        <p:spPr>
          <a:xfrm>
            <a:off x="971550" y="468085"/>
            <a:ext cx="7525500" cy="647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solidFill>
                  <a:srgbClr val="006BFF"/>
                </a:solidFill>
              </a:rPr>
              <a:t>Why Venn?</a:t>
            </a:r>
            <a:endParaRPr>
              <a:solidFill>
                <a:srgbClr val="006BFF"/>
              </a:solidFill>
            </a:endParaRPr>
          </a:p>
        </p:txBody>
      </p:sp>
      <p:pic>
        <p:nvPicPr>
          <p:cNvPr id="539" name="Google Shape;539;p53" title="check.png"/>
          <p:cNvPicPr preferRelativeResize="0"/>
          <p:nvPr/>
        </p:nvPicPr>
        <p:blipFill>
          <a:blip r:embed="rId6">
            <a:alphaModFix/>
          </a:blip>
          <a:stretch>
            <a:fillRect/>
          </a:stretch>
        </p:blipFill>
        <p:spPr>
          <a:xfrm>
            <a:off x="4957221" y="1849375"/>
            <a:ext cx="683950" cy="683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enn Theme">
  <a:themeElements>
    <a:clrScheme name="Venn Color Palette">
      <a:dk1>
        <a:srgbClr val="000000"/>
      </a:dk1>
      <a:lt1>
        <a:srgbClr val="FFFFFF"/>
      </a:lt1>
      <a:dk2>
        <a:srgbClr val="767676"/>
      </a:dk2>
      <a:lt2>
        <a:srgbClr val="F2F2F2"/>
      </a:lt2>
      <a:accent1>
        <a:srgbClr val="006BFF"/>
      </a:accent1>
      <a:accent2>
        <a:srgbClr val="061EBA"/>
      </a:accent2>
      <a:accent3>
        <a:srgbClr val="F7DB23"/>
      </a:accent3>
      <a:accent4>
        <a:srgbClr val="FC440F"/>
      </a:accent4>
      <a:accent5>
        <a:srgbClr val="EF209C"/>
      </a:accent5>
      <a:accent6>
        <a:srgbClr val="16FA88"/>
      </a:accent6>
      <a:hlink>
        <a:srgbClr val="006BFF"/>
      </a:hlink>
      <a:folHlink>
        <a:srgbClr val="061EB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