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Proxima Nova" panose="02000506030000020004" pitchFamily="2" charset="0"/>
      <p:regular r:id="rId18"/>
      <p:bold r:id="rId19"/>
      <p:italic r:id="rId20"/>
      <p:boldItalic r:id="rId21"/>
    </p:embeddedFont>
    <p:embeddedFont>
      <p:font typeface="Proxima Nova Extrabold" panose="02000506030000020004" pitchFamily="2" charset="0"/>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5374"/>
  </p:normalViewPr>
  <p:slideViewPr>
    <p:cSldViewPr snapToGrid="0">
      <p:cViewPr varScale="1">
        <p:scale>
          <a:sx n="126" d="100"/>
          <a:sy n="126" d="100"/>
        </p:scale>
        <p:origin x="1784"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ee2a0a4c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ee2a0a4c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dirty="0">
                <a:solidFill>
                  <a:schemeClr val="dk1"/>
                </a:solidFill>
                <a:latin typeface="Proxima Nova"/>
                <a:ea typeface="Proxima Nova"/>
                <a:cs typeface="Proxima Nova"/>
                <a:sym typeface="Proxima Nova"/>
              </a:rPr>
              <a:t>We’re excited to share more today about Venn. </a:t>
            </a:r>
          </a:p>
          <a:p>
            <a:pPr marL="0" lvl="0" indent="0" algn="l" rtl="0">
              <a:lnSpc>
                <a:spcPct val="100000"/>
              </a:lnSpc>
              <a:spcBef>
                <a:spcPts val="0"/>
              </a:spcBef>
              <a:spcAft>
                <a:spcPts val="0"/>
              </a:spcAft>
              <a:buNone/>
            </a:pPr>
            <a:endParaRPr lang="en" dirty="0">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dirty="0">
                <a:solidFill>
                  <a:schemeClr val="dk1"/>
                </a:solidFill>
                <a:latin typeface="Proxima Nova"/>
                <a:ea typeface="Proxima Nova"/>
                <a:cs typeface="Proxima Nova"/>
                <a:sym typeface="Proxima Nova"/>
              </a:rPr>
              <a:t>Venn’s Blue Border™ helps you use your personal device for work and life. </a:t>
            </a:r>
          </a:p>
          <a:p>
            <a:pPr marL="0" lvl="0" indent="0" algn="l" rtl="0">
              <a:lnSpc>
                <a:spcPct val="100000"/>
              </a:lnSpc>
              <a:spcBef>
                <a:spcPts val="0"/>
              </a:spcBef>
              <a:spcAft>
                <a:spcPts val="0"/>
              </a:spcAft>
              <a:buNone/>
            </a:pPr>
            <a:endParaRPr lang="en" dirty="0">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dirty="0">
                <a:solidFill>
                  <a:schemeClr val="dk1"/>
                </a:solidFill>
                <a:latin typeface="Proxima Nova"/>
                <a:ea typeface="Proxima Nova"/>
                <a:cs typeface="Proxima Nova"/>
                <a:sym typeface="Proxima Nova"/>
              </a:rPr>
              <a:t>It protects both your personal data and privacy along with keeping your company’s data safe, secure and isolated so that you can use your personal computer for work and life.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ee54a01d40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2ee54a01d4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Proxima Nova"/>
                <a:ea typeface="Proxima Nova"/>
                <a:cs typeface="Proxima Nova"/>
                <a:sym typeface="Proxima Nova"/>
              </a:rPr>
              <a:t>There are three things you’ll need to do before you start using Venn on your personal computer. </a:t>
            </a:r>
          </a:p>
          <a:p>
            <a:pPr marL="0" lvl="0" indent="0" algn="l" rtl="0">
              <a:spcBef>
                <a:spcPts val="0"/>
              </a:spcBef>
              <a:spcAft>
                <a:spcPts val="0"/>
              </a:spcAft>
              <a:buClr>
                <a:schemeClr val="dk1"/>
              </a:buClr>
              <a:buSzPts val="1100"/>
              <a:buFont typeface="Arial"/>
              <a:buNone/>
            </a:pPr>
            <a:endParaRPr lang="en" dirty="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dirty="0">
                <a:solidFill>
                  <a:schemeClr val="dk1"/>
                </a:solidFill>
                <a:latin typeface="Proxima Nova"/>
                <a:ea typeface="Proxima Nova"/>
                <a:cs typeface="Proxima Nova"/>
                <a:sym typeface="Proxima Nova"/>
              </a:rPr>
              <a:t>We’ll provide detailed instructions for all of this, but I want to give you an overview of the process now.</a:t>
            </a:r>
            <a:endParaRPr dirty="0">
              <a:solidFill>
                <a:schemeClr val="dk1"/>
              </a:solidFill>
              <a:latin typeface="Proxima Nova"/>
              <a:ea typeface="Proxima Nova"/>
              <a:cs typeface="Proxima Nova"/>
              <a:sym typeface="Proxima Nova"/>
            </a:endParaRPr>
          </a:p>
          <a:p>
            <a:pPr marL="457200" lvl="0" indent="-298450" algn="l" rtl="0">
              <a:spcBef>
                <a:spcPts val="1000"/>
              </a:spcBef>
              <a:spcAft>
                <a:spcPts val="0"/>
              </a:spcAft>
              <a:buClr>
                <a:schemeClr val="dk1"/>
              </a:buClr>
              <a:buSzPts val="1100"/>
              <a:buFont typeface="Proxima Nova"/>
              <a:buAutoNum type="arabicPeriod"/>
            </a:pPr>
            <a:r>
              <a:rPr lang="en" dirty="0">
                <a:solidFill>
                  <a:schemeClr val="dk1"/>
                </a:solidFill>
                <a:latin typeface="Proxima Nova"/>
                <a:ea typeface="Proxima Nova"/>
                <a:cs typeface="Proxima Nova"/>
                <a:sym typeface="Proxima Nova"/>
              </a:rPr>
              <a:t>You’ll need to ensure that your device meets the system, software, and compliance requirements that we have in place.</a:t>
            </a:r>
            <a:endParaRPr dirty="0">
              <a:solidFill>
                <a:schemeClr val="dk1"/>
              </a:solidFill>
              <a:latin typeface="Proxima Nova"/>
              <a:ea typeface="Proxima Nova"/>
              <a:cs typeface="Proxima Nova"/>
              <a:sym typeface="Proxima Nova"/>
            </a:endParaRPr>
          </a:p>
          <a:p>
            <a:pPr marL="457200" lvl="0" indent="-298450" algn="l" rtl="0">
              <a:spcBef>
                <a:spcPts val="1000"/>
              </a:spcBef>
              <a:spcAft>
                <a:spcPts val="0"/>
              </a:spcAft>
              <a:buClr>
                <a:schemeClr val="dk1"/>
              </a:buClr>
              <a:buSzPts val="1100"/>
              <a:buFont typeface="Proxima Nova"/>
              <a:buAutoNum type="arabicPeriod"/>
            </a:pPr>
            <a:r>
              <a:rPr lang="en" dirty="0">
                <a:solidFill>
                  <a:schemeClr val="dk1"/>
                </a:solidFill>
                <a:latin typeface="Proxima Nova"/>
                <a:ea typeface="Proxima Nova"/>
                <a:cs typeface="Proxima Nova"/>
                <a:sym typeface="Proxima Nova"/>
              </a:rPr>
              <a:t>Once your device is ready to go, you’ll log in to Venn, download Venn’s Workplace app, and enable permissions for it to run on your device.</a:t>
            </a:r>
            <a:endParaRPr dirty="0">
              <a:solidFill>
                <a:schemeClr val="dk1"/>
              </a:solidFill>
              <a:latin typeface="Proxima Nova"/>
              <a:ea typeface="Proxima Nova"/>
              <a:cs typeface="Proxima Nova"/>
              <a:sym typeface="Proxima Nova"/>
            </a:endParaRPr>
          </a:p>
          <a:p>
            <a:pPr marL="457200" lvl="0" indent="-298450" algn="l" rtl="0">
              <a:spcBef>
                <a:spcPts val="1000"/>
              </a:spcBef>
              <a:spcAft>
                <a:spcPts val="0"/>
              </a:spcAft>
              <a:buClr>
                <a:schemeClr val="dk1"/>
              </a:buClr>
              <a:buSzPts val="1100"/>
              <a:buFont typeface="Proxima Nova"/>
              <a:buAutoNum type="arabicPeriod"/>
            </a:pPr>
            <a:r>
              <a:rPr lang="en" dirty="0">
                <a:solidFill>
                  <a:schemeClr val="dk1"/>
                </a:solidFill>
                <a:latin typeface="Proxima Nova"/>
                <a:ea typeface="Proxima Nova"/>
                <a:cs typeface="Proxima Nova"/>
                <a:sym typeface="Proxima Nova"/>
              </a:rPr>
              <a:t>Then, you’ll open your work apps for the first time in the Blue Border. </a:t>
            </a:r>
            <a:endParaRPr dirty="0">
              <a:solidFill>
                <a:schemeClr val="dk1"/>
              </a:solidFill>
              <a:latin typeface="Proxima Nova"/>
              <a:ea typeface="Proxima Nova"/>
              <a:cs typeface="Proxima Nova"/>
              <a:sym typeface="Proxima Nova"/>
            </a:endParaRPr>
          </a:p>
          <a:p>
            <a:pPr marL="914400" lvl="1" indent="-298450" algn="l" rtl="0">
              <a:spcBef>
                <a:spcPts val="100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You’ll need to make sure that you have your essential work apps like [list essential apps for email, chat, etc.] downloaded on your computer. </a:t>
            </a:r>
            <a:endParaRPr dirty="0">
              <a:solidFill>
                <a:schemeClr val="dk1"/>
              </a:solidFill>
              <a:latin typeface="Proxima Nova"/>
              <a:ea typeface="Proxima Nova"/>
              <a:cs typeface="Proxima Nova"/>
              <a:sym typeface="Proxima Nova"/>
            </a:endParaRPr>
          </a:p>
          <a:p>
            <a:pPr marL="914400" lvl="1" indent="-298450" algn="l" rtl="0">
              <a:spcBef>
                <a:spcPts val="1000"/>
              </a:spcBef>
              <a:spcAft>
                <a:spcPts val="1000"/>
              </a:spcAft>
              <a:buClr>
                <a:schemeClr val="dk1"/>
              </a:buClr>
              <a:buSzPts val="1100"/>
              <a:buFont typeface="Proxima Nova"/>
              <a:buChar char="○"/>
            </a:pPr>
            <a:r>
              <a:rPr lang="en" dirty="0">
                <a:solidFill>
                  <a:schemeClr val="dk1"/>
                </a:solidFill>
                <a:latin typeface="Proxima Nova"/>
                <a:ea typeface="Proxima Nova"/>
                <a:cs typeface="Proxima Nova"/>
                <a:sym typeface="Proxima Nova"/>
              </a:rPr>
              <a:t>When you open them in the Blue Border for the first time, you may need to sign in and update your settings for work.</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ee2a0a4c6c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2ee2a0a4c6c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Proxima Nova"/>
                <a:ea typeface="Proxima Nova"/>
                <a:cs typeface="Proxima Nova"/>
                <a:sym typeface="Proxima Nova"/>
              </a:rPr>
              <a:t>We have a variety of resources available to support you as you set up Venn.</a:t>
            </a:r>
            <a:endParaRPr dirty="0">
              <a:solidFill>
                <a:schemeClr val="dk1"/>
              </a:solidFill>
              <a:latin typeface="Proxima Nova"/>
              <a:ea typeface="Proxima Nova"/>
              <a:cs typeface="Proxima Nova"/>
              <a:sym typeface="Proxima Nova"/>
            </a:endParaRPr>
          </a:p>
          <a:p>
            <a:pPr marL="0" lvl="0" indent="0" algn="l" rtl="0">
              <a:spcBef>
                <a:spcPts val="1000"/>
              </a:spcBef>
              <a:spcAft>
                <a:spcPts val="0"/>
              </a:spcAft>
              <a:buClr>
                <a:schemeClr val="dk1"/>
              </a:buClr>
              <a:buSzPts val="1100"/>
              <a:buFont typeface="Arial"/>
              <a:buNone/>
            </a:pPr>
            <a:endParaRPr lang="en" dirty="0">
              <a:solidFill>
                <a:schemeClr val="dk1"/>
              </a:solidFill>
              <a:latin typeface="Proxima Nova"/>
              <a:ea typeface="Proxima Nova"/>
              <a:cs typeface="Proxima Nova"/>
              <a:sym typeface="Proxima Nova"/>
            </a:endParaRPr>
          </a:p>
          <a:p>
            <a:pPr marL="0" lvl="0" indent="0" algn="l" rtl="0">
              <a:spcBef>
                <a:spcPts val="1000"/>
              </a:spcBef>
              <a:spcAft>
                <a:spcPts val="0"/>
              </a:spcAft>
              <a:buClr>
                <a:schemeClr val="dk1"/>
              </a:buClr>
              <a:buSzPts val="1100"/>
              <a:buFont typeface="Arial"/>
              <a:buNone/>
            </a:pPr>
            <a:r>
              <a:rPr lang="en" dirty="0">
                <a:solidFill>
                  <a:schemeClr val="dk1"/>
                </a:solidFill>
                <a:latin typeface="Proxima Nova"/>
                <a:ea typeface="Proxima Nova"/>
                <a:cs typeface="Proxima Nova"/>
                <a:sym typeface="Proxima Nova"/>
              </a:rPr>
              <a:t>In addition to today’s session:</a:t>
            </a:r>
            <a:endParaRPr dirty="0">
              <a:solidFill>
                <a:schemeClr val="dk1"/>
              </a:solidFill>
              <a:latin typeface="Proxima Nova"/>
              <a:ea typeface="Proxima Nova"/>
              <a:cs typeface="Proxima Nova"/>
              <a:sym typeface="Proxima Nova"/>
            </a:endParaRPr>
          </a:p>
          <a:p>
            <a:pPr marL="457200" lvl="0" indent="-298450" algn="l" rtl="0">
              <a:spcBef>
                <a:spcPts val="100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We have an introductory video</a:t>
            </a:r>
            <a:endParaRPr dirty="0">
              <a:solidFill>
                <a:schemeClr val="dk1"/>
              </a:solidFill>
              <a:latin typeface="Proxima Nova"/>
              <a:ea typeface="Proxima Nova"/>
              <a:cs typeface="Proxima Nova"/>
              <a:sym typeface="Proxima Nova"/>
            </a:endParaRPr>
          </a:p>
          <a:p>
            <a:pPr marL="457200" lvl="0" indent="-298450" algn="l" rtl="0">
              <a:spcBef>
                <a:spcPts val="100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And comprehensive installation instructions for Mac, PC, Android, and Apple mobile devices</a:t>
            </a:r>
            <a:endParaRPr dirty="0">
              <a:solidFill>
                <a:schemeClr val="dk1"/>
              </a:solidFill>
              <a:latin typeface="Proxima Nova"/>
              <a:ea typeface="Proxima Nova"/>
              <a:cs typeface="Proxima Nova"/>
              <a:sym typeface="Proxima Nova"/>
            </a:endParaRPr>
          </a:p>
          <a:p>
            <a:pPr marL="0" lvl="0" indent="0" algn="l" rtl="0">
              <a:spcBef>
                <a:spcPts val="1000"/>
              </a:spcBef>
              <a:spcAft>
                <a:spcPts val="1000"/>
              </a:spcAft>
              <a:buClr>
                <a:schemeClr val="dk1"/>
              </a:buClr>
              <a:buSzPts val="1100"/>
              <a:buFont typeface="Arial"/>
              <a:buNone/>
            </a:pPr>
            <a:endParaRPr lang="en" dirty="0">
              <a:solidFill>
                <a:schemeClr val="dk1"/>
              </a:solidFill>
              <a:latin typeface="Proxima Nova"/>
              <a:ea typeface="Proxima Nova"/>
              <a:cs typeface="Proxima Nova"/>
              <a:sym typeface="Proxima Nova"/>
            </a:endParaRPr>
          </a:p>
          <a:p>
            <a:pPr marL="0" lvl="0" indent="0" algn="l" rtl="0">
              <a:spcBef>
                <a:spcPts val="1000"/>
              </a:spcBef>
              <a:spcAft>
                <a:spcPts val="1000"/>
              </a:spcAft>
              <a:buClr>
                <a:schemeClr val="dk1"/>
              </a:buClr>
              <a:buSzPts val="1100"/>
              <a:buFont typeface="Arial"/>
              <a:buNone/>
            </a:pPr>
            <a:r>
              <a:rPr lang="en" dirty="0">
                <a:solidFill>
                  <a:schemeClr val="dk1"/>
                </a:solidFill>
                <a:latin typeface="Proxima Nova"/>
                <a:ea typeface="Proxima Nova"/>
                <a:cs typeface="Proxima Nova"/>
                <a:sym typeface="Proxima Nova"/>
              </a:rPr>
              <a:t>[explain where/how to find these resources]</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ee2a0a4c6c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2ee2a0a4c6c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
                <a:solidFill>
                  <a:schemeClr val="dk1"/>
                </a:solidFill>
                <a:latin typeface="Proxima Nova"/>
                <a:ea typeface="Proxima Nova"/>
                <a:cs typeface="Proxima Nova"/>
                <a:sym typeface="Proxima Nova"/>
              </a:rPr>
              <a:t>And finally, let’s talk about expectations!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ee2a0a4c6c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2ee2a0a4c6c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Proxima Nova"/>
                <a:ea typeface="Proxima Nova"/>
                <a:cs typeface="Proxima Nova"/>
                <a:sym typeface="Proxima Nova"/>
              </a:rPr>
              <a:t>Here is our timeline for rolling out Venn.</a:t>
            </a:r>
          </a:p>
          <a:p>
            <a:pPr marL="0" lvl="0" indent="0" algn="l" rtl="0">
              <a:spcBef>
                <a:spcPts val="0"/>
              </a:spcBef>
              <a:spcAft>
                <a:spcPts val="0"/>
              </a:spcAft>
              <a:buClr>
                <a:schemeClr val="dk1"/>
              </a:buClr>
              <a:buSzPts val="1100"/>
              <a:buFont typeface="Arial"/>
              <a:buNone/>
            </a:pPr>
            <a:endParaRPr dirty="0">
              <a:solidFill>
                <a:schemeClr val="dk1"/>
              </a:solidFill>
              <a:latin typeface="Proxima Nova"/>
              <a:ea typeface="Proxima Nova"/>
              <a:cs typeface="Proxima Nova"/>
              <a:sym typeface="Proxima Nova"/>
            </a:endParaRPr>
          </a:p>
          <a:p>
            <a:pPr marL="0" lvl="0" indent="0" algn="l" rtl="0">
              <a:spcBef>
                <a:spcPts val="1000"/>
              </a:spcBef>
              <a:spcAft>
                <a:spcPts val="1000"/>
              </a:spcAft>
              <a:buClr>
                <a:schemeClr val="dk1"/>
              </a:buClr>
              <a:buSzPts val="1100"/>
              <a:buFont typeface="Arial"/>
              <a:buNone/>
            </a:pPr>
            <a:r>
              <a:rPr lang="en" dirty="0">
                <a:solidFill>
                  <a:schemeClr val="dk1"/>
                </a:solidFill>
                <a:latin typeface="Proxima Nova"/>
                <a:ea typeface="Proxima Nova"/>
                <a:cs typeface="Proxima Nova"/>
                <a:sym typeface="Proxima Nova"/>
              </a:rPr>
              <a:t>[explain timeline]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ee2a0a4c6c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ee2a0a4c6c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Proxima Nova"/>
                <a:ea typeface="Proxima Nova"/>
                <a:cs typeface="Proxima Nova"/>
                <a:sym typeface="Proxima Nova"/>
              </a:rPr>
              <a:t>We have a few key expectations that will help ensure security and protect your privacy now that we’ve partnered with Venn.</a:t>
            </a:r>
          </a:p>
          <a:p>
            <a:pPr marL="0" lvl="0" indent="0" algn="l" rtl="0">
              <a:spcBef>
                <a:spcPts val="0"/>
              </a:spcBef>
              <a:spcAft>
                <a:spcPts val="0"/>
              </a:spcAft>
              <a:buClr>
                <a:schemeClr val="dk1"/>
              </a:buClr>
              <a:buSzPts val="1100"/>
              <a:buFont typeface="Arial"/>
              <a:buNone/>
            </a:pPr>
            <a:endParaRPr dirty="0">
              <a:solidFill>
                <a:schemeClr val="dk1"/>
              </a:solidFill>
              <a:latin typeface="Proxima Nova"/>
              <a:ea typeface="Proxima Nova"/>
              <a:cs typeface="Proxima Nova"/>
              <a:sym typeface="Proxima Nova"/>
            </a:endParaRPr>
          </a:p>
          <a:p>
            <a:pPr marL="0" lvl="0" indent="0" algn="l" rtl="0">
              <a:spcBef>
                <a:spcPts val="1000"/>
              </a:spcBef>
              <a:spcAft>
                <a:spcPts val="1000"/>
              </a:spcAft>
              <a:buNone/>
            </a:pPr>
            <a:r>
              <a:rPr lang="en" dirty="0">
                <a:solidFill>
                  <a:schemeClr val="dk1"/>
                </a:solidFill>
                <a:latin typeface="Proxima Nova"/>
                <a:ea typeface="Proxima Nova"/>
                <a:cs typeface="Proxima Nova"/>
                <a:sym typeface="Proxima Nova"/>
              </a:rPr>
              <a:t>[detail expectations]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ee2a0a4c6c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ee2a0a4c6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
                <a:solidFill>
                  <a:schemeClr val="dk1"/>
                </a:solidFill>
                <a:latin typeface="Proxima Nova"/>
                <a:ea typeface="Proxima Nova"/>
                <a:cs typeface="Proxima Nova"/>
                <a:sym typeface="Proxima Nova"/>
              </a:rPr>
              <a:t>I’m sure many of you have questions. Please share them in the chat.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ee2a0a4c6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ee2a0a4c6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Proxima Nova"/>
                <a:ea typeface="Proxima Nova"/>
                <a:cs typeface="Proxima Nova"/>
                <a:sym typeface="Proxima Nova"/>
              </a:rPr>
              <a:t>Our goal for this session is to make sure that you’re prepared to set up and begin using Venn’s Blue Border for work on your personal computer.</a:t>
            </a:r>
            <a:endParaRPr dirty="0">
              <a:solidFill>
                <a:schemeClr val="dk1"/>
              </a:solidFill>
              <a:latin typeface="Proxima Nova"/>
              <a:ea typeface="Proxima Nova"/>
              <a:cs typeface="Proxima Nova"/>
              <a:sym typeface="Proxima Nova"/>
            </a:endParaRPr>
          </a:p>
          <a:p>
            <a:pPr marL="0" lvl="0" indent="0" algn="l" rtl="0">
              <a:spcBef>
                <a:spcPts val="1000"/>
              </a:spcBef>
              <a:spcAft>
                <a:spcPts val="0"/>
              </a:spcAft>
              <a:buClr>
                <a:schemeClr val="dk1"/>
              </a:buClr>
              <a:buSzPts val="1100"/>
              <a:buFont typeface="Arial"/>
              <a:buNone/>
            </a:pPr>
            <a:endParaRPr lang="en" dirty="0">
              <a:solidFill>
                <a:schemeClr val="dk1"/>
              </a:solidFill>
              <a:latin typeface="Proxima Nova"/>
              <a:ea typeface="Proxima Nova"/>
              <a:cs typeface="Proxima Nova"/>
              <a:sym typeface="Proxima Nova"/>
            </a:endParaRPr>
          </a:p>
          <a:p>
            <a:pPr marL="0" lvl="0" indent="0" algn="l" rtl="0">
              <a:spcBef>
                <a:spcPts val="1000"/>
              </a:spcBef>
              <a:spcAft>
                <a:spcPts val="0"/>
              </a:spcAft>
              <a:buClr>
                <a:schemeClr val="dk1"/>
              </a:buClr>
              <a:buSzPts val="1100"/>
              <a:buFont typeface="Arial"/>
              <a:buNone/>
            </a:pPr>
            <a:r>
              <a:rPr lang="en" dirty="0">
                <a:solidFill>
                  <a:schemeClr val="dk1"/>
                </a:solidFill>
                <a:latin typeface="Proxima Nova"/>
                <a:ea typeface="Proxima Nova"/>
                <a:cs typeface="Proxima Nova"/>
                <a:sym typeface="Proxima Nova"/>
              </a:rPr>
              <a:t>In order to accomplish that goal, we’re going to cover these topics</a:t>
            </a:r>
            <a:endParaRPr dirty="0">
              <a:solidFill>
                <a:schemeClr val="dk1"/>
              </a:solidFill>
              <a:latin typeface="Proxima Nova"/>
              <a:ea typeface="Proxima Nova"/>
              <a:cs typeface="Proxima Nova"/>
              <a:sym typeface="Proxima Nova"/>
            </a:endParaRPr>
          </a:p>
          <a:p>
            <a:pPr marL="457200" lvl="0" indent="-298450" algn="l" rtl="0">
              <a:spcBef>
                <a:spcPts val="100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We’ll share what Venn is and how it works</a:t>
            </a:r>
            <a:endParaRPr dirty="0">
              <a:solidFill>
                <a:schemeClr val="dk1"/>
              </a:solidFill>
              <a:latin typeface="Proxima Nova"/>
              <a:ea typeface="Proxima Nova"/>
              <a:cs typeface="Proxima Nova"/>
              <a:sym typeface="Proxima Nova"/>
            </a:endParaRPr>
          </a:p>
          <a:p>
            <a:pPr marL="457200" lvl="0" indent="-298450" algn="l" rtl="0">
              <a:spcBef>
                <a:spcPts val="100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We’ll discuss the resources available to you to support you as you install and set up Venn</a:t>
            </a:r>
            <a:endParaRPr dirty="0">
              <a:solidFill>
                <a:schemeClr val="dk1"/>
              </a:solidFill>
              <a:latin typeface="Proxima Nova"/>
              <a:ea typeface="Proxima Nova"/>
              <a:cs typeface="Proxima Nova"/>
              <a:sym typeface="Proxima Nova"/>
            </a:endParaRPr>
          </a:p>
          <a:p>
            <a:pPr marL="457200" lvl="0" indent="-298450" algn="l" rtl="0">
              <a:spcBef>
                <a:spcPts val="100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And we’ll share a clear timeline and expectations</a:t>
            </a:r>
            <a:endParaRPr dirty="0">
              <a:solidFill>
                <a:schemeClr val="dk1"/>
              </a:solidFill>
              <a:latin typeface="Proxima Nova"/>
              <a:ea typeface="Proxima Nova"/>
              <a:cs typeface="Proxima Nova"/>
              <a:sym typeface="Proxima Nova"/>
            </a:endParaRPr>
          </a:p>
          <a:p>
            <a:pPr marL="0" lvl="0" indent="0" algn="l" rtl="0">
              <a:spcBef>
                <a:spcPts val="1000"/>
              </a:spcBef>
              <a:spcAft>
                <a:spcPts val="1000"/>
              </a:spcAft>
              <a:buClr>
                <a:schemeClr val="dk1"/>
              </a:buClr>
              <a:buSzPts val="1100"/>
              <a:buFont typeface="Arial"/>
              <a:buNone/>
            </a:pPr>
            <a:endParaRPr lang="en" dirty="0">
              <a:solidFill>
                <a:schemeClr val="dk1"/>
              </a:solidFill>
              <a:latin typeface="Proxima Nova"/>
              <a:ea typeface="Proxima Nova"/>
              <a:cs typeface="Proxima Nova"/>
              <a:sym typeface="Proxima Nova"/>
            </a:endParaRPr>
          </a:p>
          <a:p>
            <a:pPr marL="0" lvl="0" indent="0" algn="l" rtl="0">
              <a:spcBef>
                <a:spcPts val="1000"/>
              </a:spcBef>
              <a:spcAft>
                <a:spcPts val="1000"/>
              </a:spcAft>
              <a:buClr>
                <a:schemeClr val="dk1"/>
              </a:buClr>
              <a:buSzPts val="1100"/>
              <a:buFont typeface="Arial"/>
              <a:buNone/>
            </a:pPr>
            <a:r>
              <a:rPr lang="en" dirty="0">
                <a:solidFill>
                  <a:schemeClr val="dk1"/>
                </a:solidFill>
                <a:latin typeface="Proxima Nova"/>
                <a:ea typeface="Proxima Nova"/>
                <a:cs typeface="Proxima Nova"/>
                <a:sym typeface="Proxima Nova"/>
              </a:rPr>
              <a:t>We’ll also leave plenty of time for questions at the end.</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ee2a0a4c6c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ee2a0a4c6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
                <a:solidFill>
                  <a:schemeClr val="dk1"/>
                </a:solidFill>
                <a:latin typeface="Proxima Nova"/>
                <a:ea typeface="Proxima Nova"/>
                <a:cs typeface="Proxima Nova"/>
                <a:sym typeface="Proxima Nova"/>
              </a:rPr>
              <a:t>Let’s start with the most important question: What is Venn?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ee2a0a4c6c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ee2a0a4c6c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chemeClr val="dk1"/>
                </a:solidFill>
                <a:latin typeface="Proxima Nova"/>
                <a:ea typeface="Proxima Nova"/>
                <a:cs typeface="Proxima Nova"/>
                <a:sym typeface="Proxima Nova"/>
              </a:rPr>
              <a:t>Just remember this, what happens in Venn’s Blue Border, stays in the Blue Border. </a:t>
            </a:r>
            <a:endParaRPr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0"/>
              </a:spcAft>
              <a:buNone/>
            </a:pPr>
            <a:endParaRPr lang="en"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0"/>
              </a:spcAft>
              <a:buNone/>
            </a:pPr>
            <a:r>
              <a:rPr lang="en" dirty="0">
                <a:solidFill>
                  <a:schemeClr val="dk1"/>
                </a:solidFill>
                <a:latin typeface="Proxima Nova"/>
                <a:ea typeface="Proxima Nova"/>
                <a:cs typeface="Proxima Nova"/>
                <a:sym typeface="Proxima Nova"/>
              </a:rPr>
              <a:t>Venn secures work and protects your privacy by isolating business activity from any personal use on the same computer. </a:t>
            </a:r>
            <a:endParaRPr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0"/>
              </a:spcAft>
              <a:buClr>
                <a:schemeClr val="dk1"/>
              </a:buClr>
              <a:buSzPts val="1100"/>
              <a:buFont typeface="Arial"/>
              <a:buNone/>
            </a:pPr>
            <a:endParaRPr lang="en"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0"/>
              </a:spcAft>
              <a:buClr>
                <a:schemeClr val="dk1"/>
              </a:buClr>
              <a:buSzPts val="1100"/>
              <a:buFont typeface="Arial"/>
              <a:buNone/>
            </a:pPr>
            <a:r>
              <a:rPr lang="en" dirty="0">
                <a:solidFill>
                  <a:schemeClr val="dk1"/>
                </a:solidFill>
                <a:latin typeface="Proxima Nova"/>
                <a:ea typeface="Proxima Nova"/>
                <a:cs typeface="Proxima Nova"/>
                <a:sym typeface="Proxima Nova"/>
              </a:rPr>
              <a:t>Venn protects your privacy and will not record anything outside the Blue Border.</a:t>
            </a:r>
            <a:endParaRPr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0"/>
              </a:spcAft>
              <a:buNone/>
            </a:pPr>
            <a:endParaRPr lang="en"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0"/>
              </a:spcAft>
              <a:buNone/>
            </a:pPr>
            <a:r>
              <a:rPr lang="en" dirty="0">
                <a:solidFill>
                  <a:schemeClr val="dk1"/>
                </a:solidFill>
                <a:latin typeface="Proxima Nova"/>
                <a:ea typeface="Proxima Nova"/>
                <a:cs typeface="Proxima Nova"/>
                <a:sym typeface="Proxima Nova"/>
              </a:rPr>
              <a:t>In order to use Venn, you simply install Venn’s Blue Border software onto your computer. </a:t>
            </a:r>
            <a:endParaRPr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1000"/>
              </a:spcAft>
              <a:buClr>
                <a:schemeClr val="dk1"/>
              </a:buClr>
              <a:buSzPts val="1100"/>
              <a:buFont typeface="Arial"/>
              <a:buNone/>
            </a:pPr>
            <a:endParaRPr lang="en"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1000"/>
              </a:spcAft>
              <a:buClr>
                <a:schemeClr val="dk1"/>
              </a:buClr>
              <a:buSzPts val="1100"/>
              <a:buFont typeface="Arial"/>
              <a:buNone/>
            </a:pPr>
            <a:r>
              <a:rPr lang="en" dirty="0">
                <a:solidFill>
                  <a:schemeClr val="dk1"/>
                </a:solidFill>
                <a:latin typeface="Proxima Nova"/>
                <a:ea typeface="Proxima Nova"/>
                <a:cs typeface="Proxima Nova"/>
                <a:sym typeface="Proxima Nova"/>
              </a:rPr>
              <a:t>The Blue Border acts as a container that stores and protects all things work related.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ee2a0a4c6c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ee2a0a4c6c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There are two key components of Venn’s Blue Border that you’ll interact with:</a:t>
            </a:r>
            <a:endParaRPr>
              <a:solidFill>
                <a:schemeClr val="dk1"/>
              </a:solidFill>
              <a:latin typeface="Proxima Nova"/>
              <a:ea typeface="Proxima Nova"/>
              <a:cs typeface="Proxima Nova"/>
              <a:sym typeface="Proxima Nova"/>
            </a:endParaRPr>
          </a:p>
          <a:p>
            <a:pPr marL="457200" lvl="0" indent="-298450" algn="l" rtl="0">
              <a:spcBef>
                <a:spcPts val="100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The Workplace App</a:t>
            </a:r>
            <a:endParaRPr>
              <a:solidFill>
                <a:schemeClr val="dk1"/>
              </a:solidFill>
              <a:latin typeface="Proxima Nova"/>
              <a:ea typeface="Proxima Nova"/>
              <a:cs typeface="Proxima Nova"/>
              <a:sym typeface="Proxima Nova"/>
            </a:endParaRPr>
          </a:p>
          <a:p>
            <a:pPr marL="457200" lvl="0" indent="-298450" algn="l" rtl="0">
              <a:spcBef>
                <a:spcPts val="1000"/>
              </a:spcBef>
              <a:spcAft>
                <a:spcPts val="1000"/>
              </a:spcAft>
              <a:buClr>
                <a:schemeClr val="dk1"/>
              </a:buClr>
              <a:buSzPts val="1100"/>
              <a:buFont typeface="Proxima Nova"/>
              <a:buChar char="●"/>
            </a:pPr>
            <a:r>
              <a:rPr lang="en">
                <a:solidFill>
                  <a:schemeClr val="dk1"/>
                </a:solidFill>
                <a:latin typeface="Proxima Nova"/>
                <a:ea typeface="Proxima Nova"/>
                <a:cs typeface="Proxima Nova"/>
                <a:sym typeface="Proxima Nova"/>
              </a:rPr>
              <a:t>The Blue Border and Badge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ee2a0a4c6c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ee2a0a4c6c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
                <a:solidFill>
                  <a:schemeClr val="dk1"/>
                </a:solidFill>
                <a:latin typeface="Proxima Nova"/>
                <a:ea typeface="Proxima Nova"/>
                <a:cs typeface="Proxima Nova"/>
                <a:sym typeface="Proxima Nova"/>
              </a:rPr>
              <a:t>Once you install Venn, you’ll use the Venn Launcher app, called Workplace, to open any work-related apps, websites, or files instead of launching them from places like your start menu on a PC or your dock on a Mac.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ee2a0a4c6c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ee2a0a4c6c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Proxima Nova"/>
                <a:ea typeface="Proxima Nova"/>
                <a:cs typeface="Proxima Nova"/>
                <a:sym typeface="Proxima Nova"/>
              </a:rPr>
              <a:t>Any of your work apps, websites, or files that you launch from Venn’s Workplace app will open with a Blue Border around them. The Blue Border acts as your visual cue letting you know you are in work mode.</a:t>
            </a:r>
            <a:endParaRPr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0"/>
              </a:spcAft>
              <a:buClr>
                <a:schemeClr val="dk1"/>
              </a:buClr>
              <a:buSzPts val="1100"/>
              <a:buFont typeface="Arial"/>
              <a:buNone/>
            </a:pPr>
            <a:endParaRPr lang="en"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0"/>
              </a:spcAft>
              <a:buClr>
                <a:schemeClr val="dk1"/>
              </a:buClr>
              <a:buSzPts val="1100"/>
              <a:buFont typeface="Arial"/>
              <a:buNone/>
            </a:pPr>
            <a:r>
              <a:rPr lang="en" dirty="0">
                <a:solidFill>
                  <a:schemeClr val="dk1"/>
                </a:solidFill>
                <a:latin typeface="Proxima Nova"/>
                <a:ea typeface="Proxima Nova"/>
                <a:cs typeface="Proxima Nova"/>
                <a:sym typeface="Proxima Nova"/>
              </a:rPr>
              <a:t>Venn makes it possible for you to have the flexibility to use your computer the way you want for work and life. It keeps all of your personal computer activities and data completely separate and secure from anything work related. </a:t>
            </a:r>
            <a:endParaRPr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0"/>
              </a:spcAft>
              <a:buClr>
                <a:schemeClr val="dk1"/>
              </a:buClr>
              <a:buSzPts val="1100"/>
              <a:buFont typeface="Arial"/>
              <a:buNone/>
            </a:pPr>
            <a:endParaRPr lang="en"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0"/>
              </a:spcAft>
              <a:buClr>
                <a:schemeClr val="dk1"/>
              </a:buClr>
              <a:buSzPts val="1100"/>
              <a:buFont typeface="Arial"/>
              <a:buNone/>
            </a:pPr>
            <a:r>
              <a:rPr lang="en" dirty="0">
                <a:solidFill>
                  <a:schemeClr val="dk1"/>
                </a:solidFill>
                <a:latin typeface="Proxima Nova"/>
                <a:ea typeface="Proxima Nova"/>
                <a:cs typeface="Proxima Nova"/>
                <a:sym typeface="Proxima Nova"/>
              </a:rPr>
              <a:t>You can see in this example that the person has an email app open inside the Blue Border and a music streaming app open outside of the Blue Border. We know that people need to toggle back and forth between work and personal use of their device and the Blue Border lets you do that seamlessly.</a:t>
            </a:r>
            <a:endParaRPr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1000"/>
              </a:spcAft>
              <a:buClr>
                <a:schemeClr val="dk1"/>
              </a:buClr>
              <a:buSzPts val="1100"/>
              <a:buFont typeface="Arial"/>
              <a:buNone/>
            </a:pPr>
            <a:endParaRPr lang="en" dirty="0">
              <a:solidFill>
                <a:schemeClr val="dk1"/>
              </a:solidFill>
              <a:latin typeface="Proxima Nova"/>
              <a:ea typeface="Proxima Nova"/>
              <a:cs typeface="Proxima Nova"/>
              <a:sym typeface="Proxima Nova"/>
            </a:endParaRPr>
          </a:p>
          <a:p>
            <a:pPr marL="0" lvl="0" indent="0" algn="l" rtl="0">
              <a:lnSpc>
                <a:spcPct val="115000"/>
              </a:lnSpc>
              <a:spcBef>
                <a:spcPts val="1000"/>
              </a:spcBef>
              <a:spcAft>
                <a:spcPts val="1000"/>
              </a:spcAft>
              <a:buClr>
                <a:schemeClr val="dk1"/>
              </a:buClr>
              <a:buSzPts val="1100"/>
              <a:buFont typeface="Arial"/>
              <a:buNone/>
            </a:pPr>
            <a:r>
              <a:rPr lang="en" dirty="0">
                <a:solidFill>
                  <a:schemeClr val="dk1"/>
                </a:solidFill>
                <a:latin typeface="Proxima Nova"/>
                <a:ea typeface="Proxima Nova"/>
                <a:cs typeface="Proxima Nova"/>
                <a:sym typeface="Proxima Nova"/>
              </a:rPr>
              <a:t>Applications that you launch outside of the Venn Launcher (for example from the Start Menu or from your Desktop on Windows; from Finder or the Launchpad in your Dock on Mac) are personal and will launch without a Blue Border. They are completely isolated from work (Blue Border) applications, almost as though they were running on separate computers.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ee2a0a4c6c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ee2a0a4c6c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Proxima Nova"/>
                <a:ea typeface="Proxima Nova"/>
                <a:cs typeface="Proxima Nova"/>
                <a:sym typeface="Proxima Nova"/>
              </a:rPr>
              <a:t>Every application that you open from the Venn Launcher will have the Blue Border and a round Badge on the right side of the application window. </a:t>
            </a:r>
            <a:endParaRPr dirty="0">
              <a:solidFill>
                <a:schemeClr val="dk1"/>
              </a:solidFill>
              <a:latin typeface="Proxima Nova"/>
              <a:ea typeface="Proxima Nova"/>
              <a:cs typeface="Proxima Nova"/>
              <a:sym typeface="Proxima Nova"/>
            </a:endParaRPr>
          </a:p>
          <a:p>
            <a:pPr marL="0" lvl="0" indent="0" algn="l" rtl="0">
              <a:spcBef>
                <a:spcPts val="1000"/>
              </a:spcBef>
              <a:spcAft>
                <a:spcPts val="0"/>
              </a:spcAft>
              <a:buClr>
                <a:schemeClr val="dk1"/>
              </a:buClr>
              <a:buSzPts val="1100"/>
              <a:buFont typeface="Arial"/>
              <a:buNone/>
            </a:pPr>
            <a:endParaRPr lang="en" dirty="0">
              <a:solidFill>
                <a:schemeClr val="dk1"/>
              </a:solidFill>
              <a:latin typeface="Proxima Nova"/>
              <a:ea typeface="Proxima Nova"/>
              <a:cs typeface="Proxima Nova"/>
              <a:sym typeface="Proxima Nova"/>
            </a:endParaRPr>
          </a:p>
          <a:p>
            <a:pPr marL="0" lvl="0" indent="0" algn="l" rtl="0">
              <a:spcBef>
                <a:spcPts val="1000"/>
              </a:spcBef>
              <a:spcAft>
                <a:spcPts val="0"/>
              </a:spcAft>
              <a:buClr>
                <a:schemeClr val="dk1"/>
              </a:buClr>
              <a:buSzPts val="1100"/>
              <a:buFont typeface="Arial"/>
              <a:buNone/>
            </a:pPr>
            <a:r>
              <a:rPr lang="en" dirty="0">
                <a:solidFill>
                  <a:schemeClr val="dk1"/>
                </a:solidFill>
                <a:latin typeface="Proxima Nova"/>
                <a:ea typeface="Proxima Nova"/>
                <a:cs typeface="Proxima Nova"/>
                <a:sym typeface="Proxima Nova"/>
              </a:rPr>
              <a:t>If you click on the Badge, you can access a few important things:</a:t>
            </a:r>
            <a:endParaRPr dirty="0">
              <a:solidFill>
                <a:schemeClr val="dk1"/>
              </a:solidFill>
              <a:latin typeface="Proxima Nova"/>
              <a:ea typeface="Proxima Nova"/>
              <a:cs typeface="Proxima Nova"/>
              <a:sym typeface="Proxima Nova"/>
            </a:endParaRPr>
          </a:p>
          <a:p>
            <a:pPr marL="457200" lvl="0" indent="-298450" algn="l" rtl="0">
              <a:spcBef>
                <a:spcPts val="100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You’ll be able to access your activity log to see what work activity is being tracked by Venn.</a:t>
            </a:r>
            <a:endParaRPr dirty="0">
              <a:solidFill>
                <a:schemeClr val="dk1"/>
              </a:solidFill>
              <a:latin typeface="Proxima Nova"/>
              <a:ea typeface="Proxima Nova"/>
              <a:cs typeface="Proxima Nova"/>
              <a:sym typeface="Proxima Nova"/>
            </a:endParaRPr>
          </a:p>
          <a:p>
            <a:pPr marL="457200" lvl="0" indent="-298450" algn="l" rtl="0">
              <a:spcBef>
                <a:spcPts val="100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You’ll see a list of our Data Loss Prevention policies that manage what you can and can’t do within the Blue Border. </a:t>
            </a:r>
            <a:endParaRPr dirty="0">
              <a:solidFill>
                <a:schemeClr val="dk1"/>
              </a:solidFill>
              <a:latin typeface="Proxima Nova"/>
              <a:ea typeface="Proxima Nova"/>
              <a:cs typeface="Proxima Nova"/>
              <a:sym typeface="Proxima Nova"/>
            </a:endParaRPr>
          </a:p>
          <a:p>
            <a:pPr marL="457200" lvl="0" indent="-298450" algn="l" rtl="0">
              <a:spcBef>
                <a:spcPts val="1000"/>
              </a:spcBef>
              <a:spcAft>
                <a:spcPts val="0"/>
              </a:spcAft>
              <a:buClr>
                <a:schemeClr val="dk1"/>
              </a:buClr>
              <a:buSzPts val="1100"/>
              <a:buFont typeface="Proxima Nova"/>
              <a:buChar char="●"/>
            </a:pPr>
            <a:r>
              <a:rPr lang="en" dirty="0">
                <a:solidFill>
                  <a:schemeClr val="dk1"/>
                </a:solidFill>
                <a:latin typeface="Proxima Nova"/>
                <a:ea typeface="Proxima Nova"/>
                <a:cs typeface="Proxima Nova"/>
                <a:sym typeface="Proxima Nova"/>
              </a:rPr>
              <a:t>And you’ll have access to help should you need it.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ee2a0a4c6c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ee2a0a4c6c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
                <a:solidFill>
                  <a:schemeClr val="dk1"/>
                </a:solidFill>
                <a:latin typeface="Proxima Nova"/>
                <a:ea typeface="Proxima Nova"/>
                <a:cs typeface="Proxima Nova"/>
                <a:sym typeface="Proxima Nova"/>
              </a:rPr>
              <a:t>Now that you’ve heard how Venn’s Blue Border works, let’s talk about how you’ll get started.</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17.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34"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pn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Master" Target="../slideMasters/slideMaster1.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image" Target="../media/image62.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 Id="rId8" Type="http://schemas.openxmlformats.org/officeDocument/2006/relationships/image" Target="../media/image3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jpg"/><Relationship Id="rId1" Type="http://schemas.openxmlformats.org/officeDocument/2006/relationships/slideMaster" Target="../slideMasters/slideMaster1.xml"/><Relationship Id="rId4" Type="http://schemas.openxmlformats.org/officeDocument/2006/relationships/image" Target="../media/image6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jpg"/><Relationship Id="rId1" Type="http://schemas.openxmlformats.org/officeDocument/2006/relationships/slideMaster" Target="../slideMasters/slideMaster1.xml"/><Relationship Id="rId4" Type="http://schemas.openxmlformats.org/officeDocument/2006/relationships/image" Target="../media/image6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jpg"/><Relationship Id="rId1" Type="http://schemas.openxmlformats.org/officeDocument/2006/relationships/slideMaster" Target="../slideMasters/slideMaster1.xml"/><Relationship Id="rId4" Type="http://schemas.openxmlformats.org/officeDocument/2006/relationships/image" Target="../media/image6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g"/><Relationship Id="rId1" Type="http://schemas.openxmlformats.org/officeDocument/2006/relationships/slideMaster" Target="../slideMasters/slideMaster1.xml"/><Relationship Id="rId4" Type="http://schemas.openxmlformats.org/officeDocument/2006/relationships/image" Target="../media/image6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jpg"/><Relationship Id="rId1" Type="http://schemas.openxmlformats.org/officeDocument/2006/relationships/slideMaster" Target="../slideMasters/slideMaster1.xml"/><Relationship Id="rId4" Type="http://schemas.openxmlformats.org/officeDocument/2006/relationships/image" Target="../media/image6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jpg"/><Relationship Id="rId1" Type="http://schemas.openxmlformats.org/officeDocument/2006/relationships/slideMaster" Target="../slideMasters/slideMaster1.xml"/><Relationship Id="rId4" Type="http://schemas.openxmlformats.org/officeDocument/2006/relationships/image" Target="../media/image6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jpg"/><Relationship Id="rId1" Type="http://schemas.openxmlformats.org/officeDocument/2006/relationships/slideMaster" Target="../slideMasters/slideMaster1.xml"/><Relationship Id="rId4" Type="http://schemas.openxmlformats.org/officeDocument/2006/relationships/image" Target="../media/image6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jpg"/><Relationship Id="rId1" Type="http://schemas.openxmlformats.org/officeDocument/2006/relationships/slideMaster" Target="../slideMasters/slideMaster1.xml"/><Relationship Id="rId4" Type="http://schemas.openxmlformats.org/officeDocument/2006/relationships/image" Target="../media/image6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8.jpg"/><Relationship Id="rId1" Type="http://schemas.openxmlformats.org/officeDocument/2006/relationships/slideMaster" Target="../slideMasters/slideMaster1.xml"/><Relationship Id="rId4" Type="http://schemas.openxmlformats.org/officeDocument/2006/relationships/image" Target="../media/image7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jpg"/><Relationship Id="rId1" Type="http://schemas.openxmlformats.org/officeDocument/2006/relationships/slideMaster" Target="../slideMasters/slideMaster1.xml"/><Relationship Id="rId4" Type="http://schemas.openxmlformats.org/officeDocument/2006/relationships/image" Target="../media/image7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83.jp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4.jpg"/><Relationship Id="rId4" Type="http://schemas.openxmlformats.org/officeDocument/2006/relationships/image" Target="../media/image8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6"/>
        <p:cNvGrpSpPr/>
        <p:nvPr/>
      </p:nvGrpSpPr>
      <p:grpSpPr>
        <a:xfrm>
          <a:off x="0" y="0"/>
          <a:ext cx="0" cy="0"/>
          <a:chOff x="0" y="0"/>
          <a:chExt cx="0" cy="0"/>
        </a:xfrm>
      </p:grpSpPr>
      <p:grpSp>
        <p:nvGrpSpPr>
          <p:cNvPr id="7" name="Google Shape;7;p2"/>
          <p:cNvGrpSpPr/>
          <p:nvPr/>
        </p:nvGrpSpPr>
        <p:grpSpPr>
          <a:xfrm>
            <a:off x="961871" y="966915"/>
            <a:ext cx="7615181" cy="4176585"/>
            <a:chOff x="1282494" y="1282785"/>
            <a:chExt cx="10153575" cy="5568780"/>
          </a:xfrm>
        </p:grpSpPr>
        <p:pic>
          <p:nvPicPr>
            <p:cNvPr id="8" name="Google Shape;8;p2"/>
            <p:cNvPicPr preferRelativeResize="0"/>
            <p:nvPr/>
          </p:nvPicPr>
          <p:blipFill rotWithShape="1">
            <a:blip r:embed="rId2">
              <a:alphaModFix/>
            </a:blip>
            <a:srcRect/>
            <a:stretch/>
          </p:blipFill>
          <p:spPr>
            <a:xfrm>
              <a:off x="2854045" y="1282785"/>
              <a:ext cx="8582024" cy="5568780"/>
            </a:xfrm>
            <a:prstGeom prst="rect">
              <a:avLst/>
            </a:prstGeom>
            <a:noFill/>
            <a:ln>
              <a:noFill/>
            </a:ln>
          </p:spPr>
        </p:pic>
        <p:pic>
          <p:nvPicPr>
            <p:cNvPr id="9" name="Google Shape;9;p2"/>
            <p:cNvPicPr preferRelativeResize="0"/>
            <p:nvPr/>
          </p:nvPicPr>
          <p:blipFill rotWithShape="1">
            <a:blip r:embed="rId3">
              <a:alphaModFix/>
            </a:blip>
            <a:srcRect/>
            <a:stretch/>
          </p:blipFill>
          <p:spPr>
            <a:xfrm>
              <a:off x="1282494" y="1287272"/>
              <a:ext cx="4286250" cy="4286250"/>
            </a:xfrm>
            <a:prstGeom prst="rect">
              <a:avLst/>
            </a:prstGeom>
            <a:noFill/>
            <a:ln>
              <a:noFill/>
            </a:ln>
          </p:spPr>
        </p:pic>
      </p:grpSp>
      <p:sp>
        <p:nvSpPr>
          <p:cNvPr id="10" name="Google Shape;10;p2"/>
          <p:cNvSpPr txBox="1">
            <a:spLocks noGrp="1"/>
          </p:cNvSpPr>
          <p:nvPr>
            <p:ph type="ctrTitle"/>
          </p:nvPr>
        </p:nvSpPr>
        <p:spPr>
          <a:xfrm>
            <a:off x="1659731" y="1693368"/>
            <a:ext cx="1858800" cy="13293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2600"/>
              <a:buFont typeface="Proxima Nova Extrabold"/>
              <a:buNone/>
              <a:defRPr sz="2600" b="0" i="0" u="none" strike="noStrike" cap="non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 name="Google Shape;11;p2"/>
          <p:cNvSpPr/>
          <p:nvPr/>
        </p:nvSpPr>
        <p:spPr>
          <a:xfrm>
            <a:off x="39692" y="4897733"/>
            <a:ext cx="1168500" cy="2193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600"/>
              <a:buFont typeface="Proxima Nova"/>
              <a:buNone/>
            </a:pPr>
            <a:r>
              <a:rPr lang="en" sz="600" b="0" i="0" u="none" strike="noStrike" cap="none">
                <a:solidFill>
                  <a:srgbClr val="000000"/>
                </a:solidFill>
                <a:latin typeface="Proxima Nova"/>
                <a:ea typeface="Proxima Nova"/>
                <a:cs typeface="Proxima Nova"/>
                <a:sym typeface="Proxima Nova"/>
              </a:rPr>
              <a:t>CONFIDENTIAL</a:t>
            </a:r>
            <a:endParaRPr sz="1100"/>
          </a:p>
          <a:p>
            <a:pPr marL="0" marR="0" lvl="0" indent="0" algn="l" rtl="0">
              <a:lnSpc>
                <a:spcPct val="120000"/>
              </a:lnSpc>
              <a:spcBef>
                <a:spcPts val="0"/>
              </a:spcBef>
              <a:spcAft>
                <a:spcPts val="0"/>
              </a:spcAft>
              <a:buClr>
                <a:srgbClr val="000000"/>
              </a:buClr>
              <a:buSzPts val="600"/>
              <a:buFont typeface="Proxima Nova"/>
              <a:buNone/>
            </a:pPr>
            <a:r>
              <a:rPr lang="en" sz="600" b="0" i="0" u="none" strike="noStrike" cap="none">
                <a:solidFill>
                  <a:srgbClr val="000000"/>
                </a:solidFill>
                <a:latin typeface="Proxima Nova"/>
                <a:ea typeface="Proxima Nova"/>
                <a:cs typeface="Proxima Nova"/>
                <a:sym typeface="Proxima Nova"/>
              </a:rPr>
              <a:t>©2022 Venn. All Rights Reserved.</a:t>
            </a:r>
            <a:endParaRPr sz="1400" b="0" i="0" u="none" strike="noStrike" cap="none">
              <a:solidFill>
                <a:schemeClr val="dk1"/>
              </a:solidFill>
              <a:latin typeface="Arial"/>
              <a:ea typeface="Arial"/>
              <a:cs typeface="Arial"/>
              <a:sym typeface="Arial"/>
            </a:endParaRPr>
          </a:p>
        </p:txBody>
      </p:sp>
      <p:pic>
        <p:nvPicPr>
          <p:cNvPr id="12" name="Google Shape;12;p2"/>
          <p:cNvPicPr preferRelativeResize="0"/>
          <p:nvPr/>
        </p:nvPicPr>
        <p:blipFill rotWithShape="1">
          <a:blip r:embed="rId4">
            <a:alphaModFix/>
          </a:blip>
          <a:srcRect/>
          <a:stretch/>
        </p:blipFill>
        <p:spPr>
          <a:xfrm>
            <a:off x="330752" y="317311"/>
            <a:ext cx="647700" cy="113853"/>
          </a:xfrm>
          <a:prstGeom prst="rect">
            <a:avLst/>
          </a:prstGeom>
          <a:noFill/>
          <a:ln>
            <a:noFill/>
          </a:ln>
        </p:spPr>
      </p:pic>
      <p:sp>
        <p:nvSpPr>
          <p:cNvPr id="13" name="Google Shape;13;p2"/>
          <p:cNvSpPr txBox="1">
            <a:spLocks noGrp="1"/>
          </p:cNvSpPr>
          <p:nvPr>
            <p:ph type="subTitle" idx="1"/>
          </p:nvPr>
        </p:nvSpPr>
        <p:spPr>
          <a:xfrm>
            <a:off x="1659731" y="3125025"/>
            <a:ext cx="1791600" cy="332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2F2F2"/>
              </a:buClr>
              <a:buSzPts val="1200"/>
              <a:buFont typeface="Proxima Nova"/>
              <a:buNone/>
              <a:defRPr sz="1200" b="1">
                <a:solidFill>
                  <a:srgbClr val="F2F2F2"/>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57"/>
        <p:cNvGrpSpPr/>
        <p:nvPr/>
      </p:nvGrpSpPr>
      <p:grpSpPr>
        <a:xfrm>
          <a:off x="0" y="0"/>
          <a:ext cx="0" cy="0"/>
          <a:chOff x="0" y="0"/>
          <a:chExt cx="0" cy="0"/>
        </a:xfrm>
      </p:grpSpPr>
      <p:pic>
        <p:nvPicPr>
          <p:cNvPr id="58" name="Google Shape;58;p11"/>
          <p:cNvPicPr preferRelativeResize="0"/>
          <p:nvPr/>
        </p:nvPicPr>
        <p:blipFill rotWithShape="1">
          <a:blip r:embed="rId2">
            <a:alphaModFix/>
          </a:blip>
          <a:srcRect/>
          <a:stretch/>
        </p:blipFill>
        <p:spPr>
          <a:xfrm>
            <a:off x="323850" y="320681"/>
            <a:ext cx="647700" cy="113853"/>
          </a:xfrm>
          <a:prstGeom prst="rect">
            <a:avLst/>
          </a:prstGeom>
          <a:noFill/>
          <a:ln>
            <a:noFill/>
          </a:ln>
        </p:spPr>
      </p:pic>
      <p:grpSp>
        <p:nvGrpSpPr>
          <p:cNvPr id="59" name="Google Shape;59;p11"/>
          <p:cNvGrpSpPr/>
          <p:nvPr/>
        </p:nvGrpSpPr>
        <p:grpSpPr>
          <a:xfrm>
            <a:off x="961871" y="966915"/>
            <a:ext cx="7615181" cy="4176585"/>
            <a:chOff x="1282494" y="1282785"/>
            <a:chExt cx="10153574" cy="5568780"/>
          </a:xfrm>
        </p:grpSpPr>
        <p:pic>
          <p:nvPicPr>
            <p:cNvPr id="60" name="Google Shape;60;p11"/>
            <p:cNvPicPr preferRelativeResize="0"/>
            <p:nvPr/>
          </p:nvPicPr>
          <p:blipFill rotWithShape="1">
            <a:blip r:embed="rId3">
              <a:alphaModFix/>
            </a:blip>
            <a:srcRect/>
            <a:stretch/>
          </p:blipFill>
          <p:spPr>
            <a:xfrm>
              <a:off x="2854046" y="1282785"/>
              <a:ext cx="8582022" cy="5568780"/>
            </a:xfrm>
            <a:prstGeom prst="rect">
              <a:avLst/>
            </a:prstGeom>
            <a:noFill/>
            <a:ln>
              <a:noFill/>
            </a:ln>
          </p:spPr>
        </p:pic>
        <p:pic>
          <p:nvPicPr>
            <p:cNvPr id="61" name="Google Shape;61;p11"/>
            <p:cNvPicPr preferRelativeResize="0"/>
            <p:nvPr/>
          </p:nvPicPr>
          <p:blipFill rotWithShape="1">
            <a:blip r:embed="rId4">
              <a:alphaModFix/>
            </a:blip>
            <a:srcRect/>
            <a:stretch/>
          </p:blipFill>
          <p:spPr>
            <a:xfrm>
              <a:off x="1282494" y="1287272"/>
              <a:ext cx="4286250" cy="4286250"/>
            </a:xfrm>
            <a:prstGeom prst="rect">
              <a:avLst/>
            </a:prstGeom>
            <a:noFill/>
            <a:ln>
              <a:noFill/>
            </a:ln>
          </p:spPr>
        </p:pic>
      </p:grpSp>
      <p:sp>
        <p:nvSpPr>
          <p:cNvPr id="62" name="Google Shape;62;p11"/>
          <p:cNvSpPr txBox="1">
            <a:spLocks noGrp="1"/>
          </p:cNvSpPr>
          <p:nvPr>
            <p:ph type="ctrTitle"/>
          </p:nvPr>
        </p:nvSpPr>
        <p:spPr>
          <a:xfrm>
            <a:off x="1659731" y="1693368"/>
            <a:ext cx="1858800" cy="13293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2600"/>
              <a:buFont typeface="Proxima Nova Extrabold"/>
              <a:buNone/>
              <a:defRPr sz="2600" b="0" i="0" u="none" strike="noStrike" cap="non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3" name="Google Shape;63;p11"/>
          <p:cNvSpPr/>
          <p:nvPr/>
        </p:nvSpPr>
        <p:spPr>
          <a:xfrm>
            <a:off x="7650393" y="285748"/>
            <a:ext cx="1168500" cy="219300"/>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000000"/>
              </a:buClr>
              <a:buSzPts val="600"/>
              <a:buFont typeface="Proxima Nova"/>
              <a:buNone/>
            </a:pPr>
            <a:r>
              <a:rPr lang="en" sz="600" i="0" u="none" strike="noStrike" cap="none">
                <a:solidFill>
                  <a:srgbClr val="000000"/>
                </a:solidFill>
                <a:latin typeface="Proxima Nova"/>
                <a:ea typeface="Proxima Nova"/>
                <a:cs typeface="Proxima Nova"/>
                <a:sym typeface="Proxima Nova"/>
              </a:rPr>
              <a:t>CONFIDENTIAL</a:t>
            </a:r>
            <a:endParaRPr sz="1100"/>
          </a:p>
          <a:p>
            <a:pPr marL="0" marR="0" lvl="0" indent="0" algn="r" rtl="0">
              <a:lnSpc>
                <a:spcPct val="120000"/>
              </a:lnSpc>
              <a:spcBef>
                <a:spcPts val="0"/>
              </a:spcBef>
              <a:spcAft>
                <a:spcPts val="0"/>
              </a:spcAft>
              <a:buClr>
                <a:srgbClr val="000000"/>
              </a:buClr>
              <a:buSzPts val="600"/>
              <a:buFont typeface="Proxima Nova"/>
              <a:buNone/>
            </a:pPr>
            <a:r>
              <a:rPr lang="en" sz="600" i="0" u="none" strike="noStrike" cap="none">
                <a:solidFill>
                  <a:srgbClr val="000000"/>
                </a:solidFill>
                <a:latin typeface="Proxima Nova"/>
                <a:ea typeface="Proxima Nova"/>
                <a:cs typeface="Proxima Nova"/>
                <a:sym typeface="Proxima Nova"/>
              </a:rPr>
              <a:t>©2022 Venn. All Rights Reserved.</a:t>
            </a:r>
            <a:endParaRPr sz="1400" i="0" u="none" strike="noStrike" cap="none">
              <a:solidFill>
                <a:schemeClr val="dk1"/>
              </a:solidFill>
              <a:latin typeface="Arial"/>
              <a:ea typeface="Arial"/>
              <a:cs typeface="Arial"/>
              <a:sym typeface="Arial"/>
            </a:endParaRPr>
          </a:p>
        </p:txBody>
      </p:sp>
      <p:sp>
        <p:nvSpPr>
          <p:cNvPr id="64" name="Google Shape;64;p11"/>
          <p:cNvSpPr txBox="1">
            <a:spLocks noGrp="1"/>
          </p:cNvSpPr>
          <p:nvPr>
            <p:ph type="subTitle" idx="1"/>
          </p:nvPr>
        </p:nvSpPr>
        <p:spPr>
          <a:xfrm>
            <a:off x="1659731" y="3125025"/>
            <a:ext cx="1791600" cy="332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2F2F2"/>
              </a:buClr>
              <a:buSzPts val="1200"/>
              <a:buFont typeface="Proxima Nova"/>
              <a:buNone/>
              <a:defRPr sz="1200" b="1">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3">
  <p:cSld name="Title Slide 3">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2"/>
          <p:cNvSpPr/>
          <p:nvPr/>
        </p:nvSpPr>
        <p:spPr>
          <a:xfrm>
            <a:off x="961871" y="965454"/>
            <a:ext cx="3215700" cy="3215700"/>
          </a:xfrm>
          <a:prstGeom prst="ellipse">
            <a:avLst/>
          </a:prstGeom>
          <a:solidFill>
            <a:srgbClr val="006B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7" name="Google Shape;67;p12"/>
          <p:cNvSpPr/>
          <p:nvPr/>
        </p:nvSpPr>
        <p:spPr>
          <a:xfrm>
            <a:off x="2457145" y="1408252"/>
            <a:ext cx="4039200" cy="4039200"/>
          </a:xfrm>
          <a:prstGeom prst="ellipse">
            <a:avLst/>
          </a:prstGeom>
          <a:noFill/>
          <a:ln w="25400" cap="flat" cmpd="sng">
            <a:solidFill>
              <a:schemeClr val="lt1">
                <a:alpha val="14901"/>
              </a:scheme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8" name="Google Shape;68;p12"/>
          <p:cNvSpPr txBox="1">
            <a:spLocks noGrp="1"/>
          </p:cNvSpPr>
          <p:nvPr>
            <p:ph type="ctrTitle"/>
          </p:nvPr>
        </p:nvSpPr>
        <p:spPr>
          <a:xfrm>
            <a:off x="1659731" y="1693368"/>
            <a:ext cx="1858800" cy="13293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2600"/>
              <a:buFont typeface="Proxima Nova Extrabold"/>
              <a:buNone/>
              <a:defRPr sz="2600" b="0" i="0" u="none" strike="noStrike" cap="non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69" name="Google Shape;69;p12"/>
          <p:cNvPicPr preferRelativeResize="0"/>
          <p:nvPr/>
        </p:nvPicPr>
        <p:blipFill rotWithShape="1">
          <a:blip r:embed="rId3">
            <a:alphaModFix/>
          </a:blip>
          <a:srcRect/>
          <a:stretch/>
        </p:blipFill>
        <p:spPr>
          <a:xfrm>
            <a:off x="323850" y="316885"/>
            <a:ext cx="647700" cy="121444"/>
          </a:xfrm>
          <a:prstGeom prst="rect">
            <a:avLst/>
          </a:prstGeom>
          <a:noFill/>
          <a:ln>
            <a:noFill/>
          </a:ln>
        </p:spPr>
      </p:pic>
      <p:sp>
        <p:nvSpPr>
          <p:cNvPr id="70" name="Google Shape;70;p12"/>
          <p:cNvSpPr/>
          <p:nvPr/>
        </p:nvSpPr>
        <p:spPr>
          <a:xfrm>
            <a:off x="7650393" y="4627063"/>
            <a:ext cx="1168500" cy="219300"/>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chemeClr val="lt1"/>
              </a:buClr>
              <a:buSzPts val="600"/>
              <a:buFont typeface="Proxima Nova"/>
              <a:buNone/>
            </a:pPr>
            <a:r>
              <a:rPr lang="en" sz="600" i="0" u="none" strike="noStrike" cap="none">
                <a:solidFill>
                  <a:schemeClr val="lt1"/>
                </a:solidFill>
                <a:latin typeface="Proxima Nova"/>
                <a:ea typeface="Proxima Nova"/>
                <a:cs typeface="Proxima Nova"/>
                <a:sym typeface="Proxima Nova"/>
              </a:rPr>
              <a:t>CONFIDENTIAL</a:t>
            </a:r>
            <a:endParaRPr sz="1100"/>
          </a:p>
          <a:p>
            <a:pPr marL="0" marR="0" lvl="0" indent="0" algn="r" rtl="0">
              <a:lnSpc>
                <a:spcPct val="120000"/>
              </a:lnSpc>
              <a:spcBef>
                <a:spcPts val="0"/>
              </a:spcBef>
              <a:spcAft>
                <a:spcPts val="0"/>
              </a:spcAft>
              <a:buClr>
                <a:schemeClr val="lt1"/>
              </a:buClr>
              <a:buSzPts val="600"/>
              <a:buFont typeface="Proxima Nova"/>
              <a:buNone/>
            </a:pPr>
            <a:r>
              <a:rPr lang="en" sz="600" i="0" u="none" strike="noStrike" cap="none">
                <a:solidFill>
                  <a:schemeClr val="lt1"/>
                </a:solidFill>
                <a:latin typeface="Proxima Nova"/>
                <a:ea typeface="Proxima Nova"/>
                <a:cs typeface="Proxima Nova"/>
                <a:sym typeface="Proxima Nova"/>
              </a:rPr>
              <a:t>©2022 Venn. All Rights Reserved.</a:t>
            </a:r>
            <a:endParaRPr sz="1400" i="0" u="none" strike="noStrike" cap="none">
              <a:solidFill>
                <a:schemeClr val="lt1"/>
              </a:solidFill>
              <a:latin typeface="Arial"/>
              <a:ea typeface="Arial"/>
              <a:cs typeface="Arial"/>
              <a:sym typeface="Arial"/>
            </a:endParaRPr>
          </a:p>
        </p:txBody>
      </p:sp>
      <p:sp>
        <p:nvSpPr>
          <p:cNvPr id="71" name="Google Shape;71;p12"/>
          <p:cNvSpPr txBox="1">
            <a:spLocks noGrp="1"/>
          </p:cNvSpPr>
          <p:nvPr>
            <p:ph type="subTitle" idx="1"/>
          </p:nvPr>
        </p:nvSpPr>
        <p:spPr>
          <a:xfrm>
            <a:off x="1659731" y="3125025"/>
            <a:ext cx="1791600" cy="332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2F2F2"/>
              </a:buClr>
              <a:buSzPts val="1200"/>
              <a:buFont typeface="Proxima Nova"/>
              <a:buNone/>
              <a:defRPr sz="1200" b="1">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4">
  <p:cSld name="Title Slide 4">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p:nvPr/>
        </p:nvSpPr>
        <p:spPr>
          <a:xfrm>
            <a:off x="961871" y="965454"/>
            <a:ext cx="3215700" cy="3215700"/>
          </a:xfrm>
          <a:prstGeom prst="ellipse">
            <a:avLst/>
          </a:prstGeom>
          <a:solidFill>
            <a:srgbClr val="006B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74" name="Google Shape;74;p13"/>
          <p:cNvSpPr txBox="1">
            <a:spLocks noGrp="1"/>
          </p:cNvSpPr>
          <p:nvPr>
            <p:ph type="ctrTitle"/>
          </p:nvPr>
        </p:nvSpPr>
        <p:spPr>
          <a:xfrm>
            <a:off x="1659731" y="1693368"/>
            <a:ext cx="1858800" cy="13293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2600"/>
              <a:buFont typeface="Proxima Nova Extrabold"/>
              <a:buNone/>
              <a:defRPr sz="2600" b="0" i="0" u="none" strike="noStrike" cap="non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75" name="Google Shape;75;p13"/>
          <p:cNvPicPr preferRelativeResize="0"/>
          <p:nvPr/>
        </p:nvPicPr>
        <p:blipFill rotWithShape="1">
          <a:blip r:embed="rId3">
            <a:alphaModFix/>
          </a:blip>
          <a:srcRect/>
          <a:stretch/>
        </p:blipFill>
        <p:spPr>
          <a:xfrm>
            <a:off x="323850" y="316885"/>
            <a:ext cx="647700" cy="121444"/>
          </a:xfrm>
          <a:prstGeom prst="rect">
            <a:avLst/>
          </a:prstGeom>
          <a:noFill/>
          <a:ln>
            <a:noFill/>
          </a:ln>
        </p:spPr>
      </p:pic>
      <p:sp>
        <p:nvSpPr>
          <p:cNvPr id="76" name="Google Shape;76;p13"/>
          <p:cNvSpPr/>
          <p:nvPr/>
        </p:nvSpPr>
        <p:spPr>
          <a:xfrm>
            <a:off x="7650393" y="4627063"/>
            <a:ext cx="1168500" cy="219300"/>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chemeClr val="lt1"/>
              </a:buClr>
              <a:buSzPts val="600"/>
              <a:buFont typeface="Proxima Nova"/>
              <a:buNone/>
            </a:pPr>
            <a:r>
              <a:rPr lang="en" sz="600" i="0" u="none" strike="noStrike" cap="none">
                <a:solidFill>
                  <a:schemeClr val="lt1"/>
                </a:solidFill>
                <a:latin typeface="Proxima Nova"/>
                <a:ea typeface="Proxima Nova"/>
                <a:cs typeface="Proxima Nova"/>
                <a:sym typeface="Proxima Nova"/>
              </a:rPr>
              <a:t>CONFIDENTIAL</a:t>
            </a:r>
            <a:endParaRPr sz="1100"/>
          </a:p>
          <a:p>
            <a:pPr marL="0" marR="0" lvl="0" indent="0" algn="r" rtl="0">
              <a:lnSpc>
                <a:spcPct val="120000"/>
              </a:lnSpc>
              <a:spcBef>
                <a:spcPts val="0"/>
              </a:spcBef>
              <a:spcAft>
                <a:spcPts val="0"/>
              </a:spcAft>
              <a:buClr>
                <a:schemeClr val="lt1"/>
              </a:buClr>
              <a:buSzPts val="600"/>
              <a:buFont typeface="Proxima Nova"/>
              <a:buNone/>
            </a:pPr>
            <a:r>
              <a:rPr lang="en" sz="600" i="0" u="none" strike="noStrike" cap="none">
                <a:solidFill>
                  <a:schemeClr val="lt1"/>
                </a:solidFill>
                <a:latin typeface="Proxima Nova"/>
                <a:ea typeface="Proxima Nova"/>
                <a:cs typeface="Proxima Nova"/>
                <a:sym typeface="Proxima Nova"/>
              </a:rPr>
              <a:t>©2022 Venn. All Rights Reserved.</a:t>
            </a:r>
            <a:endParaRPr sz="1400" i="0" u="none" strike="noStrike" cap="none">
              <a:solidFill>
                <a:schemeClr val="lt1"/>
              </a:solidFill>
              <a:latin typeface="Arial"/>
              <a:ea typeface="Arial"/>
              <a:cs typeface="Arial"/>
              <a:sym typeface="Arial"/>
            </a:endParaRPr>
          </a:p>
        </p:txBody>
      </p:sp>
      <p:sp>
        <p:nvSpPr>
          <p:cNvPr id="77" name="Google Shape;77;p13"/>
          <p:cNvSpPr/>
          <p:nvPr/>
        </p:nvSpPr>
        <p:spPr>
          <a:xfrm>
            <a:off x="2457145" y="1408252"/>
            <a:ext cx="4039200" cy="4039200"/>
          </a:xfrm>
          <a:prstGeom prst="ellipse">
            <a:avLst/>
          </a:prstGeom>
          <a:noFill/>
          <a:ln w="25400" cap="flat" cmpd="sng">
            <a:solidFill>
              <a:schemeClr val="lt1">
                <a:alpha val="14901"/>
              </a:scheme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78" name="Google Shape;78;p13"/>
          <p:cNvSpPr txBox="1">
            <a:spLocks noGrp="1"/>
          </p:cNvSpPr>
          <p:nvPr>
            <p:ph type="subTitle" idx="1"/>
          </p:nvPr>
        </p:nvSpPr>
        <p:spPr>
          <a:xfrm>
            <a:off x="1659731" y="3125025"/>
            <a:ext cx="1791600" cy="332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2F2F2"/>
              </a:buClr>
              <a:buSzPts val="1200"/>
              <a:buFont typeface="Proxima Nova"/>
              <a:buNone/>
              <a:defRPr sz="1200" b="1">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79"/>
        <p:cNvGrpSpPr/>
        <p:nvPr/>
      </p:nvGrpSpPr>
      <p:grpSpPr>
        <a:xfrm>
          <a:off x="0" y="0"/>
          <a:ext cx="0" cy="0"/>
          <a:chOff x="0" y="0"/>
          <a:chExt cx="0" cy="0"/>
        </a:xfrm>
      </p:grpSpPr>
      <p:pic>
        <p:nvPicPr>
          <p:cNvPr id="80" name="Google Shape;80;p14"/>
          <p:cNvPicPr preferRelativeResize="0"/>
          <p:nvPr/>
        </p:nvPicPr>
        <p:blipFill rotWithShape="1">
          <a:blip r:embed="rId2">
            <a:alphaModFix/>
          </a:blip>
          <a:srcRect/>
          <a:stretch/>
        </p:blipFill>
        <p:spPr>
          <a:xfrm>
            <a:off x="2569552" y="-1721"/>
            <a:ext cx="6574449" cy="5145221"/>
          </a:xfrm>
          <a:prstGeom prst="rect">
            <a:avLst/>
          </a:prstGeom>
          <a:noFill/>
          <a:ln>
            <a:noFill/>
          </a:ln>
        </p:spPr>
      </p:pic>
      <p:pic>
        <p:nvPicPr>
          <p:cNvPr id="81" name="Google Shape;81;p14"/>
          <p:cNvPicPr preferRelativeResize="0"/>
          <p:nvPr/>
        </p:nvPicPr>
        <p:blipFill rotWithShape="1">
          <a:blip r:embed="rId3">
            <a:alphaModFix/>
          </a:blip>
          <a:srcRect/>
          <a:stretch/>
        </p:blipFill>
        <p:spPr>
          <a:xfrm>
            <a:off x="961871" y="965454"/>
            <a:ext cx="3214688" cy="3214688"/>
          </a:xfrm>
          <a:prstGeom prst="rect">
            <a:avLst/>
          </a:prstGeom>
          <a:noFill/>
          <a:ln>
            <a:noFill/>
          </a:ln>
        </p:spPr>
      </p:pic>
      <p:sp>
        <p:nvSpPr>
          <p:cNvPr id="82" name="Google Shape;82;p14"/>
          <p:cNvSpPr txBox="1">
            <a:spLocks noGrp="1"/>
          </p:cNvSpPr>
          <p:nvPr>
            <p:ph type="ctrTitle"/>
          </p:nvPr>
        </p:nvSpPr>
        <p:spPr>
          <a:xfrm>
            <a:off x="1659731" y="1693368"/>
            <a:ext cx="1858800" cy="13293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2600"/>
              <a:buFont typeface="Proxima Nova Extrabold"/>
              <a:buNone/>
              <a:defRPr sz="2600" b="0" i="0" u="none" strike="noStrike" cap="non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3" name="Google Shape;83;p14"/>
          <p:cNvSpPr/>
          <p:nvPr/>
        </p:nvSpPr>
        <p:spPr>
          <a:xfrm>
            <a:off x="7650393" y="4627063"/>
            <a:ext cx="1168500" cy="219300"/>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chemeClr val="lt1"/>
              </a:buClr>
              <a:buSzPts val="600"/>
              <a:buFont typeface="Proxima Nova"/>
              <a:buNone/>
            </a:pPr>
            <a:r>
              <a:rPr lang="en" sz="600" i="0" u="none" strike="noStrike" cap="none">
                <a:solidFill>
                  <a:schemeClr val="lt1"/>
                </a:solidFill>
                <a:latin typeface="Proxima Nova"/>
                <a:ea typeface="Proxima Nova"/>
                <a:cs typeface="Proxima Nova"/>
                <a:sym typeface="Proxima Nova"/>
              </a:rPr>
              <a:t>CONFIDENTIAL</a:t>
            </a:r>
            <a:endParaRPr sz="1100"/>
          </a:p>
          <a:p>
            <a:pPr marL="0" marR="0" lvl="0" indent="0" algn="r" rtl="0">
              <a:lnSpc>
                <a:spcPct val="120000"/>
              </a:lnSpc>
              <a:spcBef>
                <a:spcPts val="0"/>
              </a:spcBef>
              <a:spcAft>
                <a:spcPts val="0"/>
              </a:spcAft>
              <a:buClr>
                <a:schemeClr val="lt1"/>
              </a:buClr>
              <a:buSzPts val="600"/>
              <a:buFont typeface="Proxima Nova"/>
              <a:buNone/>
            </a:pPr>
            <a:r>
              <a:rPr lang="en" sz="600" i="0" u="none" strike="noStrike" cap="none">
                <a:solidFill>
                  <a:schemeClr val="lt1"/>
                </a:solidFill>
                <a:latin typeface="Proxima Nova"/>
                <a:ea typeface="Proxima Nova"/>
                <a:cs typeface="Proxima Nova"/>
                <a:sym typeface="Proxima Nova"/>
              </a:rPr>
              <a:t>©2022 Venn. All Rights Reserved.</a:t>
            </a:r>
            <a:endParaRPr sz="1400" i="0" u="none" strike="noStrike" cap="none">
              <a:solidFill>
                <a:schemeClr val="lt1"/>
              </a:solidFill>
              <a:latin typeface="Arial"/>
              <a:ea typeface="Arial"/>
              <a:cs typeface="Arial"/>
              <a:sym typeface="Arial"/>
            </a:endParaRPr>
          </a:p>
        </p:txBody>
      </p:sp>
      <p:pic>
        <p:nvPicPr>
          <p:cNvPr id="84" name="Google Shape;84;p14"/>
          <p:cNvPicPr preferRelativeResize="0"/>
          <p:nvPr/>
        </p:nvPicPr>
        <p:blipFill rotWithShape="1">
          <a:blip r:embed="rId4">
            <a:alphaModFix/>
          </a:blip>
          <a:srcRect/>
          <a:stretch/>
        </p:blipFill>
        <p:spPr>
          <a:xfrm>
            <a:off x="323850" y="320681"/>
            <a:ext cx="647700" cy="113853"/>
          </a:xfrm>
          <a:prstGeom prst="rect">
            <a:avLst/>
          </a:prstGeom>
          <a:noFill/>
          <a:ln>
            <a:noFill/>
          </a:ln>
        </p:spPr>
      </p:pic>
      <p:sp>
        <p:nvSpPr>
          <p:cNvPr id="85" name="Google Shape;85;p14"/>
          <p:cNvSpPr txBox="1">
            <a:spLocks noGrp="1"/>
          </p:cNvSpPr>
          <p:nvPr>
            <p:ph type="subTitle" idx="1"/>
          </p:nvPr>
        </p:nvSpPr>
        <p:spPr>
          <a:xfrm>
            <a:off x="1659731" y="3125025"/>
            <a:ext cx="1791600" cy="332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2F2F2"/>
              </a:buClr>
              <a:buSzPts val="1200"/>
              <a:buFont typeface="Proxima Nova"/>
              <a:buNone/>
              <a:defRPr sz="1200" b="1">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6">
  <p:cSld name="Title Slide 6">
    <p:spTree>
      <p:nvGrpSpPr>
        <p:cNvPr id="1" name="Shape 86"/>
        <p:cNvGrpSpPr/>
        <p:nvPr/>
      </p:nvGrpSpPr>
      <p:grpSpPr>
        <a:xfrm>
          <a:off x="0" y="0"/>
          <a:ext cx="0" cy="0"/>
          <a:chOff x="0" y="0"/>
          <a:chExt cx="0" cy="0"/>
        </a:xfrm>
      </p:grpSpPr>
      <p:pic>
        <p:nvPicPr>
          <p:cNvPr id="87" name="Google Shape;87;p15"/>
          <p:cNvPicPr preferRelativeResize="0"/>
          <p:nvPr/>
        </p:nvPicPr>
        <p:blipFill rotWithShape="1">
          <a:blip r:embed="rId2">
            <a:alphaModFix/>
          </a:blip>
          <a:srcRect/>
          <a:stretch/>
        </p:blipFill>
        <p:spPr>
          <a:xfrm>
            <a:off x="2569552" y="-1721"/>
            <a:ext cx="6574449" cy="5145219"/>
          </a:xfrm>
          <a:prstGeom prst="rect">
            <a:avLst/>
          </a:prstGeom>
          <a:noFill/>
          <a:ln>
            <a:noFill/>
          </a:ln>
        </p:spPr>
      </p:pic>
      <p:pic>
        <p:nvPicPr>
          <p:cNvPr id="88" name="Google Shape;88;p15"/>
          <p:cNvPicPr preferRelativeResize="0"/>
          <p:nvPr/>
        </p:nvPicPr>
        <p:blipFill rotWithShape="1">
          <a:blip r:embed="rId3">
            <a:alphaModFix/>
          </a:blip>
          <a:srcRect/>
          <a:stretch/>
        </p:blipFill>
        <p:spPr>
          <a:xfrm>
            <a:off x="961871" y="965454"/>
            <a:ext cx="3214688" cy="3214688"/>
          </a:xfrm>
          <a:prstGeom prst="rect">
            <a:avLst/>
          </a:prstGeom>
          <a:noFill/>
          <a:ln>
            <a:noFill/>
          </a:ln>
        </p:spPr>
      </p:pic>
      <p:sp>
        <p:nvSpPr>
          <p:cNvPr id="89" name="Google Shape;89;p15"/>
          <p:cNvSpPr txBox="1">
            <a:spLocks noGrp="1"/>
          </p:cNvSpPr>
          <p:nvPr>
            <p:ph type="ctrTitle"/>
          </p:nvPr>
        </p:nvSpPr>
        <p:spPr>
          <a:xfrm>
            <a:off x="1659731" y="1693368"/>
            <a:ext cx="1858800" cy="13293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2600"/>
              <a:buFont typeface="Proxima Nova Extrabold"/>
              <a:buNone/>
              <a:defRPr sz="2600" b="0" i="0" u="none" strike="noStrike" cap="non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0" name="Google Shape;90;p15"/>
          <p:cNvSpPr/>
          <p:nvPr/>
        </p:nvSpPr>
        <p:spPr>
          <a:xfrm>
            <a:off x="7650393" y="4627063"/>
            <a:ext cx="1168500" cy="219300"/>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chemeClr val="lt1"/>
              </a:buClr>
              <a:buSzPts val="600"/>
              <a:buFont typeface="Proxima Nova"/>
              <a:buNone/>
            </a:pPr>
            <a:r>
              <a:rPr lang="en" sz="600" i="0" u="none" strike="noStrike" cap="none">
                <a:solidFill>
                  <a:schemeClr val="lt1"/>
                </a:solidFill>
                <a:latin typeface="Proxima Nova"/>
                <a:ea typeface="Proxima Nova"/>
                <a:cs typeface="Proxima Nova"/>
                <a:sym typeface="Proxima Nova"/>
              </a:rPr>
              <a:t>CONFIDENTIAL</a:t>
            </a:r>
            <a:endParaRPr sz="1100"/>
          </a:p>
          <a:p>
            <a:pPr marL="0" marR="0" lvl="0" indent="0" algn="r" rtl="0">
              <a:lnSpc>
                <a:spcPct val="120000"/>
              </a:lnSpc>
              <a:spcBef>
                <a:spcPts val="0"/>
              </a:spcBef>
              <a:spcAft>
                <a:spcPts val="0"/>
              </a:spcAft>
              <a:buClr>
                <a:schemeClr val="lt1"/>
              </a:buClr>
              <a:buSzPts val="600"/>
              <a:buFont typeface="Proxima Nova"/>
              <a:buNone/>
            </a:pPr>
            <a:r>
              <a:rPr lang="en" sz="600" i="0" u="none" strike="noStrike" cap="none">
                <a:solidFill>
                  <a:schemeClr val="lt1"/>
                </a:solidFill>
                <a:latin typeface="Proxima Nova"/>
                <a:ea typeface="Proxima Nova"/>
                <a:cs typeface="Proxima Nova"/>
                <a:sym typeface="Proxima Nova"/>
              </a:rPr>
              <a:t>©2022 Venn. All Rights Reserved.</a:t>
            </a:r>
            <a:endParaRPr sz="1400" i="0" u="none" strike="noStrike" cap="none">
              <a:solidFill>
                <a:schemeClr val="lt1"/>
              </a:solidFill>
              <a:latin typeface="Arial"/>
              <a:ea typeface="Arial"/>
              <a:cs typeface="Arial"/>
              <a:sym typeface="Arial"/>
            </a:endParaRPr>
          </a:p>
        </p:txBody>
      </p:sp>
      <p:pic>
        <p:nvPicPr>
          <p:cNvPr id="91" name="Google Shape;91;p15"/>
          <p:cNvPicPr preferRelativeResize="0"/>
          <p:nvPr/>
        </p:nvPicPr>
        <p:blipFill rotWithShape="1">
          <a:blip r:embed="rId4">
            <a:alphaModFix/>
          </a:blip>
          <a:srcRect/>
          <a:stretch/>
        </p:blipFill>
        <p:spPr>
          <a:xfrm>
            <a:off x="323850" y="320681"/>
            <a:ext cx="647700" cy="113853"/>
          </a:xfrm>
          <a:prstGeom prst="rect">
            <a:avLst/>
          </a:prstGeom>
          <a:noFill/>
          <a:ln>
            <a:noFill/>
          </a:ln>
        </p:spPr>
      </p:pic>
      <p:sp>
        <p:nvSpPr>
          <p:cNvPr id="92" name="Google Shape;92;p15"/>
          <p:cNvSpPr txBox="1">
            <a:spLocks noGrp="1"/>
          </p:cNvSpPr>
          <p:nvPr>
            <p:ph type="subTitle" idx="1"/>
          </p:nvPr>
        </p:nvSpPr>
        <p:spPr>
          <a:xfrm>
            <a:off x="1659731" y="3125025"/>
            <a:ext cx="1791600" cy="332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2F2F2"/>
              </a:buClr>
              <a:buSzPts val="1200"/>
              <a:buFont typeface="Proxima Nova"/>
              <a:buNone/>
              <a:defRPr sz="1200" b="1">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ur Mission pt1">
  <p:cSld name="Our Mission pt1">
    <p:spTree>
      <p:nvGrpSpPr>
        <p:cNvPr id="1" name="Shape 93"/>
        <p:cNvGrpSpPr/>
        <p:nvPr/>
      </p:nvGrpSpPr>
      <p:grpSpPr>
        <a:xfrm>
          <a:off x="0" y="0"/>
          <a:ext cx="0" cy="0"/>
          <a:chOff x="0" y="0"/>
          <a:chExt cx="0" cy="0"/>
        </a:xfrm>
      </p:grpSpPr>
      <p:sp>
        <p:nvSpPr>
          <p:cNvPr id="94" name="Google Shape;94;p16"/>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95" name="Google Shape;95;p16"/>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96" name="Google Shape;96;p16"/>
          <p:cNvSpPr/>
          <p:nvPr/>
        </p:nvSpPr>
        <p:spPr>
          <a:xfrm>
            <a:off x="3989784" y="0"/>
            <a:ext cx="5154300" cy="51435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pic>
        <p:nvPicPr>
          <p:cNvPr id="97" name="Google Shape;97;p16"/>
          <p:cNvPicPr preferRelativeResize="0"/>
          <p:nvPr/>
        </p:nvPicPr>
        <p:blipFill rotWithShape="1">
          <a:blip r:embed="rId2">
            <a:alphaModFix/>
          </a:blip>
          <a:srcRect/>
          <a:stretch/>
        </p:blipFill>
        <p:spPr>
          <a:xfrm>
            <a:off x="2222068" y="-64287"/>
            <a:ext cx="1464469" cy="1464469"/>
          </a:xfrm>
          <a:prstGeom prst="rect">
            <a:avLst/>
          </a:prstGeom>
          <a:noFill/>
          <a:ln>
            <a:noFill/>
          </a:ln>
        </p:spPr>
      </p:pic>
      <p:pic>
        <p:nvPicPr>
          <p:cNvPr id="98" name="Google Shape;98;p16"/>
          <p:cNvPicPr preferRelativeResize="0"/>
          <p:nvPr/>
        </p:nvPicPr>
        <p:blipFill rotWithShape="1">
          <a:blip r:embed="rId3">
            <a:alphaModFix/>
          </a:blip>
          <a:srcRect/>
          <a:stretch/>
        </p:blipFill>
        <p:spPr>
          <a:xfrm>
            <a:off x="2582454" y="1293098"/>
            <a:ext cx="3464719" cy="3850322"/>
          </a:xfrm>
          <a:prstGeom prst="rect">
            <a:avLst/>
          </a:prstGeom>
          <a:noFill/>
          <a:ln>
            <a:noFill/>
          </a:ln>
        </p:spPr>
      </p:pic>
      <p:grpSp>
        <p:nvGrpSpPr>
          <p:cNvPr id="99" name="Google Shape;99;p16"/>
          <p:cNvGrpSpPr/>
          <p:nvPr/>
        </p:nvGrpSpPr>
        <p:grpSpPr>
          <a:xfrm>
            <a:off x="5039549" y="573292"/>
            <a:ext cx="3643313" cy="4286250"/>
            <a:chOff x="6719399" y="764389"/>
            <a:chExt cx="4857750" cy="5715000"/>
          </a:xfrm>
        </p:grpSpPr>
        <p:pic>
          <p:nvPicPr>
            <p:cNvPr id="100" name="Google Shape;100;p16"/>
            <p:cNvPicPr preferRelativeResize="0"/>
            <p:nvPr/>
          </p:nvPicPr>
          <p:blipFill rotWithShape="1">
            <a:blip r:embed="rId4">
              <a:alphaModFix/>
            </a:blip>
            <a:srcRect/>
            <a:stretch/>
          </p:blipFill>
          <p:spPr>
            <a:xfrm>
              <a:off x="6719399" y="764389"/>
              <a:ext cx="4857750" cy="5715000"/>
            </a:xfrm>
            <a:prstGeom prst="rect">
              <a:avLst/>
            </a:prstGeom>
            <a:noFill/>
            <a:ln>
              <a:noFill/>
            </a:ln>
          </p:spPr>
        </p:pic>
        <p:sp>
          <p:nvSpPr>
            <p:cNvPr id="101" name="Google Shape;101;p16"/>
            <p:cNvSpPr/>
            <p:nvPr/>
          </p:nvSpPr>
          <p:spPr>
            <a:xfrm>
              <a:off x="7904399" y="1491488"/>
              <a:ext cx="2942700" cy="7635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Clr>
                  <a:schemeClr val="dk1"/>
                </a:buClr>
                <a:buSzPts val="1100"/>
                <a:buFont typeface="Proxima Nova"/>
                <a:buNone/>
              </a:pPr>
              <a:r>
                <a:rPr lang="en" sz="1100" b="1" i="0" u="none" strike="noStrike" cap="none">
                  <a:solidFill>
                    <a:schemeClr val="dk1"/>
                  </a:solidFill>
                  <a:latin typeface="Proxima Nova"/>
                  <a:ea typeface="Proxima Nova"/>
                  <a:cs typeface="Proxima Nova"/>
                  <a:sym typeface="Proxima Nova"/>
                </a:rPr>
                <a:t>Purpose-built technology for security-minded firms and regulated industries</a:t>
              </a:r>
              <a:endParaRPr sz="1400" b="1" i="0" u="none" strike="noStrike" cap="none">
                <a:solidFill>
                  <a:schemeClr val="dk1"/>
                </a:solidFill>
                <a:latin typeface="Arial"/>
                <a:ea typeface="Arial"/>
                <a:cs typeface="Arial"/>
                <a:sym typeface="Arial"/>
              </a:endParaRPr>
            </a:p>
          </p:txBody>
        </p:sp>
        <p:pic>
          <p:nvPicPr>
            <p:cNvPr id="102" name="Google Shape;102;p16"/>
            <p:cNvPicPr preferRelativeResize="0"/>
            <p:nvPr/>
          </p:nvPicPr>
          <p:blipFill rotWithShape="1">
            <a:blip r:embed="rId5">
              <a:alphaModFix/>
            </a:blip>
            <a:srcRect/>
            <a:stretch/>
          </p:blipFill>
          <p:spPr>
            <a:xfrm>
              <a:off x="7903669" y="2622595"/>
              <a:ext cx="1066800" cy="285452"/>
            </a:xfrm>
            <a:prstGeom prst="rect">
              <a:avLst/>
            </a:prstGeom>
            <a:noFill/>
            <a:ln>
              <a:noFill/>
            </a:ln>
          </p:spPr>
        </p:pic>
        <p:pic>
          <p:nvPicPr>
            <p:cNvPr id="103" name="Google Shape;103;p16"/>
            <p:cNvPicPr preferRelativeResize="0"/>
            <p:nvPr/>
          </p:nvPicPr>
          <p:blipFill rotWithShape="1">
            <a:blip r:embed="rId6">
              <a:alphaModFix/>
            </a:blip>
            <a:srcRect/>
            <a:stretch/>
          </p:blipFill>
          <p:spPr>
            <a:xfrm>
              <a:off x="9585981" y="2626997"/>
              <a:ext cx="1028440" cy="295275"/>
            </a:xfrm>
            <a:prstGeom prst="rect">
              <a:avLst/>
            </a:prstGeom>
            <a:noFill/>
            <a:ln>
              <a:noFill/>
            </a:ln>
          </p:spPr>
        </p:pic>
        <p:pic>
          <p:nvPicPr>
            <p:cNvPr id="104" name="Google Shape;104;p16"/>
            <p:cNvPicPr preferRelativeResize="0"/>
            <p:nvPr/>
          </p:nvPicPr>
          <p:blipFill rotWithShape="1">
            <a:blip r:embed="rId7">
              <a:alphaModFix/>
            </a:blip>
            <a:srcRect/>
            <a:stretch/>
          </p:blipFill>
          <p:spPr>
            <a:xfrm>
              <a:off x="7956152" y="3455195"/>
              <a:ext cx="961834" cy="104775"/>
            </a:xfrm>
            <a:prstGeom prst="rect">
              <a:avLst/>
            </a:prstGeom>
            <a:noFill/>
            <a:ln>
              <a:noFill/>
            </a:ln>
          </p:spPr>
        </p:pic>
        <p:pic>
          <p:nvPicPr>
            <p:cNvPr id="105" name="Google Shape;105;p16"/>
            <p:cNvPicPr preferRelativeResize="0"/>
            <p:nvPr/>
          </p:nvPicPr>
          <p:blipFill rotWithShape="1">
            <a:blip r:embed="rId8">
              <a:alphaModFix/>
            </a:blip>
            <a:srcRect/>
            <a:stretch/>
          </p:blipFill>
          <p:spPr>
            <a:xfrm>
              <a:off x="9607318" y="3411579"/>
              <a:ext cx="990523" cy="200025"/>
            </a:xfrm>
            <a:prstGeom prst="rect">
              <a:avLst/>
            </a:prstGeom>
            <a:noFill/>
            <a:ln>
              <a:noFill/>
            </a:ln>
          </p:spPr>
        </p:pic>
        <p:pic>
          <p:nvPicPr>
            <p:cNvPr id="106" name="Google Shape;106;p16"/>
            <p:cNvPicPr preferRelativeResize="0"/>
            <p:nvPr/>
          </p:nvPicPr>
          <p:blipFill rotWithShape="1">
            <a:blip r:embed="rId9">
              <a:alphaModFix/>
            </a:blip>
            <a:srcRect/>
            <a:stretch/>
          </p:blipFill>
          <p:spPr>
            <a:xfrm>
              <a:off x="7953677" y="4102477"/>
              <a:ext cx="962025" cy="313785"/>
            </a:xfrm>
            <a:prstGeom prst="rect">
              <a:avLst/>
            </a:prstGeom>
            <a:noFill/>
            <a:ln>
              <a:noFill/>
            </a:ln>
          </p:spPr>
        </p:pic>
        <p:pic>
          <p:nvPicPr>
            <p:cNvPr id="107" name="Google Shape;107;p16"/>
            <p:cNvPicPr preferRelativeResize="0"/>
            <p:nvPr/>
          </p:nvPicPr>
          <p:blipFill rotWithShape="1">
            <a:blip r:embed="rId10">
              <a:alphaModFix/>
            </a:blip>
            <a:srcRect/>
            <a:stretch/>
          </p:blipFill>
          <p:spPr>
            <a:xfrm>
              <a:off x="9621054" y="4084248"/>
              <a:ext cx="959795" cy="352425"/>
            </a:xfrm>
            <a:prstGeom prst="rect">
              <a:avLst/>
            </a:prstGeom>
            <a:noFill/>
            <a:ln>
              <a:noFill/>
            </a:ln>
          </p:spPr>
        </p:pic>
        <p:pic>
          <p:nvPicPr>
            <p:cNvPr id="108" name="Google Shape;108;p16"/>
            <p:cNvPicPr preferRelativeResize="0"/>
            <p:nvPr/>
          </p:nvPicPr>
          <p:blipFill rotWithShape="1">
            <a:blip r:embed="rId11">
              <a:alphaModFix/>
            </a:blip>
            <a:srcRect/>
            <a:stretch/>
          </p:blipFill>
          <p:spPr>
            <a:xfrm>
              <a:off x="8004452" y="4949792"/>
              <a:ext cx="865238" cy="314325"/>
            </a:xfrm>
            <a:prstGeom prst="rect">
              <a:avLst/>
            </a:prstGeom>
            <a:noFill/>
            <a:ln>
              <a:noFill/>
            </a:ln>
          </p:spPr>
        </p:pic>
        <p:pic>
          <p:nvPicPr>
            <p:cNvPr id="109" name="Google Shape;109;p16"/>
            <p:cNvPicPr preferRelativeResize="0"/>
            <p:nvPr/>
          </p:nvPicPr>
          <p:blipFill rotWithShape="1">
            <a:blip r:embed="rId12">
              <a:alphaModFix/>
            </a:blip>
            <a:srcRect/>
            <a:stretch/>
          </p:blipFill>
          <p:spPr>
            <a:xfrm>
              <a:off x="9637260" y="4921216"/>
              <a:ext cx="960581" cy="371475"/>
            </a:xfrm>
            <a:prstGeom prst="rect">
              <a:avLst/>
            </a:prstGeom>
            <a:noFill/>
            <a:ln>
              <a:noFill/>
            </a:ln>
          </p:spPr>
        </p:pic>
      </p:grpSp>
      <p:sp>
        <p:nvSpPr>
          <p:cNvPr id="110" name="Google Shape;110;p16"/>
          <p:cNvSpPr txBox="1"/>
          <p:nvPr/>
        </p:nvSpPr>
        <p:spPr>
          <a:xfrm>
            <a:off x="971550" y="1718075"/>
            <a:ext cx="1546200" cy="789600"/>
          </a:xfrm>
          <a:prstGeom prst="rect">
            <a:avLst/>
          </a:prstGeom>
          <a:noFill/>
          <a:ln>
            <a:noFill/>
          </a:ln>
        </p:spPr>
        <p:txBody>
          <a:bodyPr spcFirstLastPara="1" wrap="square" lIns="68575" tIns="34275" rIns="68575" bIns="34275" anchor="t" anchorCtr="0">
            <a:spAutoFit/>
          </a:bodyPr>
          <a:lstStyle/>
          <a:p>
            <a:pPr marL="0" marR="0" lvl="0" indent="0" algn="l" rtl="0">
              <a:lnSpc>
                <a:spcPct val="90000"/>
              </a:lnSpc>
              <a:spcBef>
                <a:spcPts val="0"/>
              </a:spcBef>
              <a:spcAft>
                <a:spcPts val="0"/>
              </a:spcAft>
              <a:buClr>
                <a:srgbClr val="000000"/>
              </a:buClr>
              <a:buSzPts val="2600"/>
              <a:buFont typeface="Proxima Nova Extrabold"/>
              <a:buNone/>
            </a:pPr>
            <a:r>
              <a:rPr lang="en" sz="2600" b="1" i="0" u="none" strike="noStrike" cap="none">
                <a:solidFill>
                  <a:srgbClr val="000000"/>
                </a:solidFill>
                <a:latin typeface="Proxima Nova Extrabold"/>
                <a:ea typeface="Proxima Nova Extrabold"/>
                <a:cs typeface="Proxima Nova Extrabold"/>
                <a:sym typeface="Proxima Nova Extrabold"/>
              </a:rPr>
              <a:t>Our</a:t>
            </a:r>
            <a:endParaRPr sz="2600" b="1" i="0" u="none" strike="noStrike" cap="none">
              <a:solidFill>
                <a:srgbClr val="000000"/>
              </a:solidFill>
              <a:latin typeface="Proxima Nova Extrabold"/>
              <a:ea typeface="Proxima Nova Extrabold"/>
              <a:cs typeface="Proxima Nova Extrabold"/>
              <a:sym typeface="Proxima Nova Extrabold"/>
            </a:endParaRPr>
          </a:p>
          <a:p>
            <a:pPr marL="0" marR="0" lvl="0" indent="0" algn="l" rtl="0">
              <a:lnSpc>
                <a:spcPct val="90000"/>
              </a:lnSpc>
              <a:spcBef>
                <a:spcPts val="0"/>
              </a:spcBef>
              <a:spcAft>
                <a:spcPts val="0"/>
              </a:spcAft>
              <a:buClr>
                <a:srgbClr val="006BFF"/>
              </a:buClr>
              <a:buSzPts val="2600"/>
              <a:buFont typeface="Proxima Nova Extrabold"/>
              <a:buNone/>
            </a:pPr>
            <a:r>
              <a:rPr lang="en" sz="2600" b="1" i="0" u="none" strike="noStrike" cap="none">
                <a:solidFill>
                  <a:srgbClr val="006BFF"/>
                </a:solidFill>
                <a:latin typeface="Proxima Nova Extrabold"/>
                <a:ea typeface="Proxima Nova Extrabold"/>
                <a:cs typeface="Proxima Nova Extrabold"/>
                <a:sym typeface="Proxima Nova Extrabold"/>
              </a:rPr>
              <a:t>Mission</a:t>
            </a:r>
            <a:endParaRPr sz="1400">
              <a:solidFill>
                <a:schemeClr val="dk1"/>
              </a:solidFill>
              <a:latin typeface="Proxima Nova"/>
              <a:ea typeface="Proxima Nova"/>
              <a:cs typeface="Proxima Nova"/>
              <a:sym typeface="Proxima Nova"/>
            </a:endParaRPr>
          </a:p>
        </p:txBody>
      </p:sp>
      <p:sp>
        <p:nvSpPr>
          <p:cNvPr id="111" name="Google Shape;111;p16"/>
          <p:cNvSpPr txBox="1"/>
          <p:nvPr/>
        </p:nvSpPr>
        <p:spPr>
          <a:xfrm>
            <a:off x="971551" y="2598708"/>
            <a:ext cx="1464000" cy="858300"/>
          </a:xfrm>
          <a:prstGeom prst="rect">
            <a:avLst/>
          </a:prstGeom>
          <a:noFill/>
          <a:ln>
            <a:noFill/>
          </a:ln>
        </p:spPr>
        <p:txBody>
          <a:bodyPr spcFirstLastPara="1" wrap="square" lIns="68575" tIns="34275" rIns="68575" bIns="34275" anchor="t" anchorCtr="0">
            <a:spAutoFit/>
          </a:bodyPr>
          <a:lstStyle/>
          <a:p>
            <a:pPr marL="0" marR="0" lvl="0" indent="0" algn="l" rtl="0">
              <a:lnSpc>
                <a:spcPct val="122000"/>
              </a:lnSpc>
              <a:spcBef>
                <a:spcPts val="0"/>
              </a:spcBef>
              <a:spcAft>
                <a:spcPts val="0"/>
              </a:spcAft>
              <a:buClr>
                <a:schemeClr val="dk2"/>
              </a:buClr>
              <a:buSzPts val="1100"/>
              <a:buFont typeface="Proxima Nova"/>
              <a:buNone/>
            </a:pPr>
            <a:r>
              <a:rPr lang="en" sz="1100" b="0" i="0" u="none" strike="noStrike" cap="none">
                <a:solidFill>
                  <a:schemeClr val="dk2"/>
                </a:solidFill>
                <a:latin typeface="Proxima Nova"/>
                <a:ea typeface="Proxima Nova"/>
                <a:cs typeface="Proxima Nova"/>
                <a:sym typeface="Proxima Nova"/>
              </a:rPr>
              <a:t>To help organizations safely empower their people to work better and live better</a:t>
            </a:r>
            <a:endParaRPr sz="1400" b="0" i="0" u="none" strike="noStrike" cap="none">
              <a:solidFill>
                <a:schemeClr val="dk2"/>
              </a:solidFill>
              <a:latin typeface="Arial"/>
              <a:ea typeface="Arial"/>
              <a:cs typeface="Arial"/>
              <a:sym typeface="Arial"/>
            </a:endParaRPr>
          </a:p>
        </p:txBody>
      </p:sp>
      <p:pic>
        <p:nvPicPr>
          <p:cNvPr id="112" name="Google Shape;112;p16"/>
          <p:cNvPicPr preferRelativeResize="0"/>
          <p:nvPr/>
        </p:nvPicPr>
        <p:blipFill rotWithShape="1">
          <a:blip r:embed="rId13">
            <a:alphaModFix/>
          </a:blip>
          <a:srcRect/>
          <a:stretch/>
        </p:blipFill>
        <p:spPr>
          <a:xfrm>
            <a:off x="323850" y="320681"/>
            <a:ext cx="647700" cy="1138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ur Mission pt2">
  <p:cSld name="Our Mission pt2">
    <p:spTree>
      <p:nvGrpSpPr>
        <p:cNvPr id="1" name="Shape 113"/>
        <p:cNvGrpSpPr/>
        <p:nvPr/>
      </p:nvGrpSpPr>
      <p:grpSpPr>
        <a:xfrm>
          <a:off x="0" y="0"/>
          <a:ext cx="0" cy="0"/>
          <a:chOff x="0" y="0"/>
          <a:chExt cx="0" cy="0"/>
        </a:xfrm>
      </p:grpSpPr>
      <p:sp>
        <p:nvSpPr>
          <p:cNvPr id="114" name="Google Shape;114;p17"/>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115" name="Google Shape;115;p17"/>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116" name="Google Shape;116;p17"/>
          <p:cNvSpPr/>
          <p:nvPr/>
        </p:nvSpPr>
        <p:spPr>
          <a:xfrm>
            <a:off x="3989784" y="0"/>
            <a:ext cx="5154300" cy="51435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pic>
        <p:nvPicPr>
          <p:cNvPr id="117" name="Google Shape;117;p17"/>
          <p:cNvPicPr preferRelativeResize="0"/>
          <p:nvPr/>
        </p:nvPicPr>
        <p:blipFill rotWithShape="1">
          <a:blip r:embed="rId2">
            <a:alphaModFix/>
          </a:blip>
          <a:srcRect/>
          <a:stretch/>
        </p:blipFill>
        <p:spPr>
          <a:xfrm>
            <a:off x="2222068" y="-64287"/>
            <a:ext cx="1464469" cy="1464469"/>
          </a:xfrm>
          <a:prstGeom prst="rect">
            <a:avLst/>
          </a:prstGeom>
          <a:noFill/>
          <a:ln>
            <a:noFill/>
          </a:ln>
        </p:spPr>
      </p:pic>
      <p:pic>
        <p:nvPicPr>
          <p:cNvPr id="118" name="Google Shape;118;p17"/>
          <p:cNvPicPr preferRelativeResize="0"/>
          <p:nvPr/>
        </p:nvPicPr>
        <p:blipFill rotWithShape="1">
          <a:blip r:embed="rId3">
            <a:alphaModFix/>
          </a:blip>
          <a:srcRect/>
          <a:stretch/>
        </p:blipFill>
        <p:spPr>
          <a:xfrm>
            <a:off x="2582454" y="1293098"/>
            <a:ext cx="3464719" cy="3850322"/>
          </a:xfrm>
          <a:prstGeom prst="rect">
            <a:avLst/>
          </a:prstGeom>
          <a:noFill/>
          <a:ln>
            <a:noFill/>
          </a:ln>
        </p:spPr>
      </p:pic>
      <p:grpSp>
        <p:nvGrpSpPr>
          <p:cNvPr id="119" name="Google Shape;119;p17"/>
          <p:cNvGrpSpPr/>
          <p:nvPr/>
        </p:nvGrpSpPr>
        <p:grpSpPr>
          <a:xfrm>
            <a:off x="4100645" y="570273"/>
            <a:ext cx="2450306" cy="1957388"/>
            <a:chOff x="5467526" y="760364"/>
            <a:chExt cx="3267075" cy="2609850"/>
          </a:xfrm>
        </p:grpSpPr>
        <p:pic>
          <p:nvPicPr>
            <p:cNvPr id="120" name="Google Shape;120;p17"/>
            <p:cNvPicPr preferRelativeResize="0"/>
            <p:nvPr/>
          </p:nvPicPr>
          <p:blipFill rotWithShape="1">
            <a:blip r:embed="rId4">
              <a:alphaModFix/>
            </a:blip>
            <a:srcRect/>
            <a:stretch/>
          </p:blipFill>
          <p:spPr>
            <a:xfrm>
              <a:off x="5467526" y="760364"/>
              <a:ext cx="3267075" cy="2609850"/>
            </a:xfrm>
            <a:prstGeom prst="rect">
              <a:avLst/>
            </a:prstGeom>
            <a:noFill/>
            <a:ln>
              <a:noFill/>
            </a:ln>
          </p:spPr>
        </p:pic>
        <p:sp>
          <p:nvSpPr>
            <p:cNvPr id="121" name="Google Shape;121;p17"/>
            <p:cNvSpPr/>
            <p:nvPr/>
          </p:nvSpPr>
          <p:spPr>
            <a:xfrm>
              <a:off x="6725369" y="1366194"/>
              <a:ext cx="1135500" cy="43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100"/>
                <a:buFont typeface="Proxima Nova"/>
                <a:buNone/>
              </a:pPr>
              <a:r>
                <a:rPr lang="en" sz="1100" b="1" i="0" u="none" strike="noStrike" cap="none">
                  <a:solidFill>
                    <a:schemeClr val="dk1"/>
                  </a:solidFill>
                  <a:latin typeface="Proxima Nova"/>
                  <a:ea typeface="Proxima Nova"/>
                  <a:cs typeface="Proxima Nova"/>
                  <a:sym typeface="Proxima Nova"/>
                </a:rPr>
                <a:t>Number of employees</a:t>
              </a:r>
              <a:endParaRPr sz="1400" b="1" i="0" u="none" strike="noStrike" cap="none">
                <a:solidFill>
                  <a:schemeClr val="dk1"/>
                </a:solidFill>
                <a:latin typeface="Arial"/>
                <a:ea typeface="Arial"/>
                <a:cs typeface="Arial"/>
                <a:sym typeface="Arial"/>
              </a:endParaRPr>
            </a:p>
          </p:txBody>
        </p:sp>
        <p:sp>
          <p:nvSpPr>
            <p:cNvPr id="122" name="Google Shape;122;p17"/>
            <p:cNvSpPr/>
            <p:nvPr/>
          </p:nvSpPr>
          <p:spPr>
            <a:xfrm>
              <a:off x="6742502" y="1980346"/>
              <a:ext cx="1101300" cy="471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600"/>
                <a:buFont typeface="Proxima Nova Extrabold"/>
                <a:buNone/>
              </a:pPr>
              <a:r>
                <a:rPr lang="en" sz="2600" i="0" u="none" strike="noStrike" cap="none">
                  <a:solidFill>
                    <a:schemeClr val="dk1"/>
                  </a:solidFill>
                  <a:latin typeface="Proxima Nova Extrabold"/>
                  <a:ea typeface="Proxima Nova Extrabold"/>
                  <a:cs typeface="Proxima Nova Extrabold"/>
                  <a:sym typeface="Proxima Nova Extrabold"/>
                </a:rPr>
                <a:t>200</a:t>
              </a:r>
              <a:endParaRPr sz="1400" i="0" u="none" strike="noStrike" cap="none">
                <a:solidFill>
                  <a:srgbClr val="006BFF"/>
                </a:solidFill>
                <a:latin typeface="Arial"/>
                <a:ea typeface="Arial"/>
                <a:cs typeface="Arial"/>
                <a:sym typeface="Arial"/>
              </a:endParaRPr>
            </a:p>
          </p:txBody>
        </p:sp>
      </p:grpSp>
      <p:grpSp>
        <p:nvGrpSpPr>
          <p:cNvPr id="123" name="Google Shape;123;p17"/>
          <p:cNvGrpSpPr/>
          <p:nvPr/>
        </p:nvGrpSpPr>
        <p:grpSpPr>
          <a:xfrm>
            <a:off x="6228615" y="574340"/>
            <a:ext cx="2450306" cy="1957388"/>
            <a:chOff x="8304820" y="765787"/>
            <a:chExt cx="3267075" cy="2609850"/>
          </a:xfrm>
        </p:grpSpPr>
        <p:pic>
          <p:nvPicPr>
            <p:cNvPr id="124" name="Google Shape;124;p17"/>
            <p:cNvPicPr preferRelativeResize="0"/>
            <p:nvPr/>
          </p:nvPicPr>
          <p:blipFill rotWithShape="1">
            <a:blip r:embed="rId5">
              <a:alphaModFix/>
            </a:blip>
            <a:srcRect/>
            <a:stretch/>
          </p:blipFill>
          <p:spPr>
            <a:xfrm>
              <a:off x="8304820" y="765787"/>
              <a:ext cx="3267075" cy="2609850"/>
            </a:xfrm>
            <a:prstGeom prst="rect">
              <a:avLst/>
            </a:prstGeom>
            <a:noFill/>
            <a:ln>
              <a:noFill/>
            </a:ln>
          </p:spPr>
        </p:pic>
        <p:sp>
          <p:nvSpPr>
            <p:cNvPr id="125" name="Google Shape;125;p17"/>
            <p:cNvSpPr/>
            <p:nvPr/>
          </p:nvSpPr>
          <p:spPr>
            <a:xfrm>
              <a:off x="9575847" y="1366194"/>
              <a:ext cx="1135500" cy="43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lt1"/>
                </a:buClr>
                <a:buSzPts val="1100"/>
                <a:buFont typeface="Proxima Nova"/>
                <a:buNone/>
              </a:pPr>
              <a:r>
                <a:rPr lang="en" sz="1100" b="1" i="0" u="none" strike="noStrike" cap="none">
                  <a:solidFill>
                    <a:schemeClr val="lt1"/>
                  </a:solidFill>
                  <a:latin typeface="Proxima Nova"/>
                  <a:ea typeface="Proxima Nova"/>
                  <a:cs typeface="Proxima Nova"/>
                  <a:sym typeface="Proxima Nova"/>
                </a:rPr>
                <a:t>Institutional capital</a:t>
              </a:r>
              <a:endParaRPr sz="1400" b="1" i="0" u="none" strike="noStrike" cap="none">
                <a:solidFill>
                  <a:schemeClr val="lt1"/>
                </a:solidFill>
                <a:latin typeface="Arial"/>
                <a:ea typeface="Arial"/>
                <a:cs typeface="Arial"/>
                <a:sym typeface="Arial"/>
              </a:endParaRPr>
            </a:p>
          </p:txBody>
        </p:sp>
        <p:sp>
          <p:nvSpPr>
            <p:cNvPr id="126" name="Google Shape;126;p17"/>
            <p:cNvSpPr/>
            <p:nvPr/>
          </p:nvSpPr>
          <p:spPr>
            <a:xfrm>
              <a:off x="9150578" y="1980346"/>
              <a:ext cx="1986000" cy="471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lt1"/>
                </a:buClr>
                <a:buSzPts val="2600"/>
                <a:buFont typeface="Proxima Nova Extrabold"/>
                <a:buNone/>
              </a:pPr>
              <a:r>
                <a:rPr lang="en" sz="2600" i="0" u="none" strike="noStrike" cap="none">
                  <a:solidFill>
                    <a:schemeClr val="lt1"/>
                  </a:solidFill>
                  <a:latin typeface="Proxima Nova Extrabold"/>
                  <a:ea typeface="Proxima Nova Extrabold"/>
                  <a:cs typeface="Proxima Nova Extrabold"/>
                  <a:sym typeface="Proxima Nova Extrabold"/>
                </a:rPr>
                <a:t>$28MM</a:t>
              </a:r>
              <a:endParaRPr sz="1400" i="0" u="none" strike="noStrike" cap="none">
                <a:solidFill>
                  <a:schemeClr val="lt1"/>
                </a:solidFill>
                <a:latin typeface="Arial"/>
                <a:ea typeface="Arial"/>
                <a:cs typeface="Arial"/>
                <a:sym typeface="Arial"/>
              </a:endParaRPr>
            </a:p>
          </p:txBody>
        </p:sp>
      </p:grpSp>
      <p:grpSp>
        <p:nvGrpSpPr>
          <p:cNvPr id="127" name="Google Shape;127;p17"/>
          <p:cNvGrpSpPr/>
          <p:nvPr/>
        </p:nvGrpSpPr>
        <p:grpSpPr>
          <a:xfrm>
            <a:off x="6233378" y="2207781"/>
            <a:ext cx="2450306" cy="2650331"/>
            <a:chOff x="8311171" y="2943708"/>
            <a:chExt cx="3267075" cy="3533775"/>
          </a:xfrm>
        </p:grpSpPr>
        <p:pic>
          <p:nvPicPr>
            <p:cNvPr id="128" name="Google Shape;128;p17"/>
            <p:cNvPicPr preferRelativeResize="0"/>
            <p:nvPr/>
          </p:nvPicPr>
          <p:blipFill rotWithShape="1">
            <a:blip r:embed="rId6">
              <a:alphaModFix/>
            </a:blip>
            <a:srcRect/>
            <a:stretch/>
          </p:blipFill>
          <p:spPr>
            <a:xfrm>
              <a:off x="8311171" y="2943708"/>
              <a:ext cx="3267075" cy="3533775"/>
            </a:xfrm>
            <a:prstGeom prst="rect">
              <a:avLst/>
            </a:prstGeom>
            <a:noFill/>
            <a:ln>
              <a:noFill/>
            </a:ln>
          </p:spPr>
        </p:pic>
        <p:pic>
          <p:nvPicPr>
            <p:cNvPr id="129" name="Google Shape;129;p17"/>
            <p:cNvPicPr preferRelativeResize="0"/>
            <p:nvPr/>
          </p:nvPicPr>
          <p:blipFill rotWithShape="1">
            <a:blip r:embed="rId7">
              <a:alphaModFix/>
            </a:blip>
            <a:srcRect/>
            <a:stretch/>
          </p:blipFill>
          <p:spPr>
            <a:xfrm>
              <a:off x="9811340" y="3650974"/>
              <a:ext cx="638175" cy="609600"/>
            </a:xfrm>
            <a:prstGeom prst="rect">
              <a:avLst/>
            </a:prstGeom>
            <a:noFill/>
            <a:ln>
              <a:noFill/>
            </a:ln>
          </p:spPr>
        </p:pic>
        <p:pic>
          <p:nvPicPr>
            <p:cNvPr id="130" name="Google Shape;130;p17"/>
            <p:cNvPicPr preferRelativeResize="0"/>
            <p:nvPr/>
          </p:nvPicPr>
          <p:blipFill rotWithShape="1">
            <a:blip r:embed="rId8">
              <a:alphaModFix/>
            </a:blip>
            <a:srcRect/>
            <a:stretch/>
          </p:blipFill>
          <p:spPr>
            <a:xfrm>
              <a:off x="9526863" y="4505368"/>
              <a:ext cx="1207128" cy="238125"/>
            </a:xfrm>
            <a:prstGeom prst="rect">
              <a:avLst/>
            </a:prstGeom>
            <a:noFill/>
            <a:ln>
              <a:noFill/>
            </a:ln>
          </p:spPr>
        </p:pic>
        <p:pic>
          <p:nvPicPr>
            <p:cNvPr id="131" name="Google Shape;131;p17"/>
            <p:cNvPicPr preferRelativeResize="0"/>
            <p:nvPr/>
          </p:nvPicPr>
          <p:blipFill rotWithShape="1">
            <a:blip r:embed="rId9">
              <a:alphaModFix/>
            </a:blip>
            <a:srcRect/>
            <a:stretch/>
          </p:blipFill>
          <p:spPr>
            <a:xfrm>
              <a:off x="9774046" y="5179490"/>
              <a:ext cx="712763" cy="180975"/>
            </a:xfrm>
            <a:prstGeom prst="rect">
              <a:avLst/>
            </a:prstGeom>
            <a:noFill/>
            <a:ln>
              <a:noFill/>
            </a:ln>
          </p:spPr>
        </p:pic>
      </p:grpSp>
      <p:sp>
        <p:nvSpPr>
          <p:cNvPr id="132" name="Google Shape;132;p17"/>
          <p:cNvSpPr txBox="1"/>
          <p:nvPr/>
        </p:nvSpPr>
        <p:spPr>
          <a:xfrm>
            <a:off x="971550" y="1718075"/>
            <a:ext cx="1530600" cy="789600"/>
          </a:xfrm>
          <a:prstGeom prst="rect">
            <a:avLst/>
          </a:prstGeom>
          <a:noFill/>
          <a:ln>
            <a:noFill/>
          </a:ln>
        </p:spPr>
        <p:txBody>
          <a:bodyPr spcFirstLastPara="1" wrap="square" lIns="68575" tIns="34275" rIns="68575" bIns="34275" anchor="t" anchorCtr="0">
            <a:spAutoFit/>
          </a:bodyPr>
          <a:lstStyle/>
          <a:p>
            <a:pPr marL="0" marR="0" lvl="0" indent="0" algn="l" rtl="0">
              <a:lnSpc>
                <a:spcPct val="90000"/>
              </a:lnSpc>
              <a:spcBef>
                <a:spcPts val="0"/>
              </a:spcBef>
              <a:spcAft>
                <a:spcPts val="0"/>
              </a:spcAft>
              <a:buClr>
                <a:srgbClr val="000000"/>
              </a:buClr>
              <a:buSzPts val="2600"/>
              <a:buFont typeface="Proxima Nova Extrabold"/>
              <a:buNone/>
            </a:pPr>
            <a:r>
              <a:rPr lang="en" sz="2600" b="0" i="0" u="none" strike="noStrike" cap="none">
                <a:solidFill>
                  <a:srgbClr val="000000"/>
                </a:solidFill>
                <a:latin typeface="Proxima Nova Extrabold"/>
                <a:ea typeface="Proxima Nova Extrabold"/>
                <a:cs typeface="Proxima Nova Extrabold"/>
                <a:sym typeface="Proxima Nova Extrabold"/>
              </a:rPr>
              <a:t>Our</a:t>
            </a:r>
            <a:endParaRPr sz="2600" b="0" i="0" u="none" strike="noStrike" cap="none">
              <a:solidFill>
                <a:srgbClr val="000000"/>
              </a:solidFill>
              <a:latin typeface="Proxima Nova Extrabold"/>
              <a:ea typeface="Proxima Nova Extrabold"/>
              <a:cs typeface="Proxima Nova Extrabold"/>
              <a:sym typeface="Proxima Nova Extrabold"/>
            </a:endParaRPr>
          </a:p>
          <a:p>
            <a:pPr marL="0" marR="0" lvl="0" indent="0" algn="l" rtl="0">
              <a:lnSpc>
                <a:spcPct val="90000"/>
              </a:lnSpc>
              <a:spcBef>
                <a:spcPts val="0"/>
              </a:spcBef>
              <a:spcAft>
                <a:spcPts val="0"/>
              </a:spcAft>
              <a:buClr>
                <a:srgbClr val="006BFF"/>
              </a:buClr>
              <a:buSzPts val="2600"/>
              <a:buFont typeface="Proxima Nova Extrabold"/>
              <a:buNone/>
            </a:pPr>
            <a:r>
              <a:rPr lang="en" sz="2600" b="0" i="0" u="none" strike="noStrike" cap="none">
                <a:solidFill>
                  <a:srgbClr val="006BFF"/>
                </a:solidFill>
                <a:latin typeface="Proxima Nova Extrabold"/>
                <a:ea typeface="Proxima Nova Extrabold"/>
                <a:cs typeface="Proxima Nova Extrabold"/>
                <a:sym typeface="Proxima Nova Extrabold"/>
              </a:rPr>
              <a:t>Mission</a:t>
            </a:r>
            <a:endParaRPr sz="1400" b="0">
              <a:solidFill>
                <a:schemeClr val="dk1"/>
              </a:solidFill>
              <a:latin typeface="Proxima Nova"/>
              <a:ea typeface="Proxima Nova"/>
              <a:cs typeface="Proxima Nova"/>
              <a:sym typeface="Proxima Nova"/>
            </a:endParaRPr>
          </a:p>
        </p:txBody>
      </p:sp>
      <p:sp>
        <p:nvSpPr>
          <p:cNvPr id="133" name="Google Shape;133;p17"/>
          <p:cNvSpPr txBox="1"/>
          <p:nvPr/>
        </p:nvSpPr>
        <p:spPr>
          <a:xfrm>
            <a:off x="971551" y="2598708"/>
            <a:ext cx="1464000" cy="858300"/>
          </a:xfrm>
          <a:prstGeom prst="rect">
            <a:avLst/>
          </a:prstGeom>
          <a:noFill/>
          <a:ln>
            <a:noFill/>
          </a:ln>
        </p:spPr>
        <p:txBody>
          <a:bodyPr spcFirstLastPara="1" wrap="square" lIns="68575" tIns="34275" rIns="68575" bIns="34275" anchor="t" anchorCtr="0">
            <a:spAutoFit/>
          </a:bodyPr>
          <a:lstStyle/>
          <a:p>
            <a:pPr marL="0" marR="0" lvl="0" indent="0" algn="l" rtl="0">
              <a:lnSpc>
                <a:spcPct val="122000"/>
              </a:lnSpc>
              <a:spcBef>
                <a:spcPts val="0"/>
              </a:spcBef>
              <a:spcAft>
                <a:spcPts val="0"/>
              </a:spcAft>
              <a:buClr>
                <a:schemeClr val="dk2"/>
              </a:buClr>
              <a:buSzPts val="1100"/>
              <a:buFont typeface="Proxima Nova"/>
              <a:buNone/>
            </a:pPr>
            <a:r>
              <a:rPr lang="en" sz="1100" b="0" i="0" u="none" strike="noStrike" cap="none">
                <a:solidFill>
                  <a:schemeClr val="dk2"/>
                </a:solidFill>
                <a:latin typeface="Proxima Nova"/>
                <a:ea typeface="Proxima Nova"/>
                <a:cs typeface="Proxima Nova"/>
                <a:sym typeface="Proxima Nova"/>
              </a:rPr>
              <a:t>To help organizations safely empower their people to work better and live better</a:t>
            </a:r>
            <a:endParaRPr sz="1400" b="0" i="0" u="none" strike="noStrike" cap="none">
              <a:solidFill>
                <a:schemeClr val="dk2"/>
              </a:solidFill>
              <a:latin typeface="Arial"/>
              <a:ea typeface="Arial"/>
              <a:cs typeface="Arial"/>
              <a:sym typeface="Arial"/>
            </a:endParaRPr>
          </a:p>
        </p:txBody>
      </p:sp>
      <p:pic>
        <p:nvPicPr>
          <p:cNvPr id="134" name="Google Shape;134;p17"/>
          <p:cNvPicPr preferRelativeResize="0"/>
          <p:nvPr/>
        </p:nvPicPr>
        <p:blipFill rotWithShape="1">
          <a:blip r:embed="rId10">
            <a:alphaModFix/>
          </a:blip>
          <a:srcRect/>
          <a:stretch/>
        </p:blipFill>
        <p:spPr>
          <a:xfrm>
            <a:off x="323850" y="320681"/>
            <a:ext cx="647700" cy="1138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fade">
                                      <p:cBhvr>
                                        <p:cTn id="1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DA: Under the hood">
  <p:cSld name="VDA: Under the hood">
    <p:spTree>
      <p:nvGrpSpPr>
        <p:cNvPr id="1" name="Shape 135"/>
        <p:cNvGrpSpPr/>
        <p:nvPr/>
      </p:nvGrpSpPr>
      <p:grpSpPr>
        <a:xfrm>
          <a:off x="0" y="0"/>
          <a:ext cx="0" cy="0"/>
          <a:chOff x="0" y="0"/>
          <a:chExt cx="0" cy="0"/>
        </a:xfrm>
      </p:grpSpPr>
      <p:sp>
        <p:nvSpPr>
          <p:cNvPr id="136" name="Google Shape;136;p18"/>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137" name="Google Shape;137;p18"/>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grpSp>
        <p:nvGrpSpPr>
          <p:cNvPr id="138" name="Google Shape;138;p18"/>
          <p:cNvGrpSpPr/>
          <p:nvPr/>
        </p:nvGrpSpPr>
        <p:grpSpPr>
          <a:xfrm>
            <a:off x="685798" y="3527910"/>
            <a:ext cx="1793081" cy="1200150"/>
            <a:chOff x="914398" y="4703880"/>
            <a:chExt cx="2390775" cy="1600200"/>
          </a:xfrm>
        </p:grpSpPr>
        <p:pic>
          <p:nvPicPr>
            <p:cNvPr id="139" name="Google Shape;139;p18"/>
            <p:cNvPicPr preferRelativeResize="0"/>
            <p:nvPr/>
          </p:nvPicPr>
          <p:blipFill rotWithShape="1">
            <a:blip r:embed="rId2">
              <a:alphaModFix/>
            </a:blip>
            <a:srcRect/>
            <a:stretch/>
          </p:blipFill>
          <p:spPr>
            <a:xfrm>
              <a:off x="914398" y="4703880"/>
              <a:ext cx="2390775" cy="1600200"/>
            </a:xfrm>
            <a:prstGeom prst="rect">
              <a:avLst/>
            </a:prstGeom>
            <a:noFill/>
            <a:ln>
              <a:noFill/>
            </a:ln>
          </p:spPr>
        </p:pic>
        <p:sp>
          <p:nvSpPr>
            <p:cNvPr id="140" name="Google Shape;140;p18"/>
            <p:cNvSpPr/>
            <p:nvPr/>
          </p:nvSpPr>
          <p:spPr>
            <a:xfrm>
              <a:off x="1316037" y="6089124"/>
              <a:ext cx="1562100" cy="123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600"/>
                <a:buFont typeface="Proxima Nova"/>
                <a:buNone/>
              </a:pPr>
              <a:r>
                <a:rPr lang="en" sz="600" i="0" u="none" strike="noStrike" cap="none">
                  <a:solidFill>
                    <a:schemeClr val="dk1"/>
                  </a:solidFill>
                  <a:latin typeface="Proxima Nova"/>
                  <a:ea typeface="Proxima Nova"/>
                  <a:cs typeface="Proxima Nova"/>
                  <a:sym typeface="Proxima Nova"/>
                </a:rPr>
                <a:t>Remediation &amp; Policy Enforcement</a:t>
              </a:r>
              <a:endParaRPr sz="1400" i="0" u="none" strike="noStrike" cap="none">
                <a:solidFill>
                  <a:schemeClr val="dk1"/>
                </a:solidFill>
                <a:latin typeface="Arial"/>
                <a:ea typeface="Arial"/>
                <a:cs typeface="Arial"/>
                <a:sym typeface="Arial"/>
              </a:endParaRPr>
            </a:p>
          </p:txBody>
        </p:sp>
        <p:cxnSp>
          <p:nvCxnSpPr>
            <p:cNvPr id="141" name="Google Shape;141;p18"/>
            <p:cNvCxnSpPr/>
            <p:nvPr/>
          </p:nvCxnSpPr>
          <p:spPr>
            <a:xfrm rot="10800000">
              <a:off x="1356515" y="5446786"/>
              <a:ext cx="0" cy="618000"/>
            </a:xfrm>
            <a:prstGeom prst="straightConnector1">
              <a:avLst/>
            </a:prstGeom>
            <a:noFill/>
            <a:ln w="9525" cap="flat" cmpd="sng">
              <a:solidFill>
                <a:schemeClr val="dk1"/>
              </a:solidFill>
              <a:prstDash val="solid"/>
              <a:miter lim="800000"/>
              <a:headEnd type="none" w="sm" len="sm"/>
              <a:tailEnd type="none" w="sm" len="sm"/>
            </a:ln>
          </p:spPr>
        </p:cxnSp>
      </p:grpSp>
      <p:grpSp>
        <p:nvGrpSpPr>
          <p:cNvPr id="142" name="Google Shape;142;p18"/>
          <p:cNvGrpSpPr/>
          <p:nvPr/>
        </p:nvGrpSpPr>
        <p:grpSpPr>
          <a:xfrm>
            <a:off x="685798" y="1366800"/>
            <a:ext cx="1885950" cy="1328648"/>
            <a:chOff x="914398" y="1822400"/>
            <a:chExt cx="2514600" cy="1771531"/>
          </a:xfrm>
        </p:grpSpPr>
        <p:pic>
          <p:nvPicPr>
            <p:cNvPr id="143" name="Google Shape;143;p18"/>
            <p:cNvPicPr preferRelativeResize="0"/>
            <p:nvPr/>
          </p:nvPicPr>
          <p:blipFill rotWithShape="1">
            <a:blip r:embed="rId3">
              <a:alphaModFix/>
            </a:blip>
            <a:srcRect/>
            <a:stretch/>
          </p:blipFill>
          <p:spPr>
            <a:xfrm>
              <a:off x="914398" y="1993731"/>
              <a:ext cx="2514600" cy="1600200"/>
            </a:xfrm>
            <a:prstGeom prst="rect">
              <a:avLst/>
            </a:prstGeom>
            <a:noFill/>
            <a:ln>
              <a:noFill/>
            </a:ln>
          </p:spPr>
        </p:pic>
        <p:sp>
          <p:nvSpPr>
            <p:cNvPr id="144" name="Google Shape;144;p18"/>
            <p:cNvSpPr/>
            <p:nvPr/>
          </p:nvSpPr>
          <p:spPr>
            <a:xfrm>
              <a:off x="2339579" y="2089100"/>
              <a:ext cx="801900" cy="246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600"/>
                <a:buFont typeface="Proxima Nova"/>
                <a:buNone/>
              </a:pPr>
              <a:r>
                <a:rPr lang="en" sz="600" i="0" u="none" strike="noStrike" cap="none">
                  <a:solidFill>
                    <a:schemeClr val="dk1"/>
                  </a:solidFill>
                  <a:latin typeface="Proxima Nova"/>
                  <a:ea typeface="Proxima Nova"/>
                  <a:cs typeface="Proxima Nova"/>
                  <a:sym typeface="Proxima Nova"/>
                </a:rPr>
                <a:t>Multi-factor Authentication</a:t>
              </a:r>
              <a:endParaRPr sz="1400" i="0" u="none" strike="noStrike" cap="none">
                <a:solidFill>
                  <a:schemeClr val="dk1"/>
                </a:solidFill>
                <a:latin typeface="Arial"/>
                <a:ea typeface="Arial"/>
                <a:cs typeface="Arial"/>
                <a:sym typeface="Arial"/>
              </a:endParaRPr>
            </a:p>
          </p:txBody>
        </p:sp>
        <p:sp>
          <p:nvSpPr>
            <p:cNvPr id="145" name="Google Shape;145;p18"/>
            <p:cNvSpPr/>
            <p:nvPr/>
          </p:nvSpPr>
          <p:spPr>
            <a:xfrm>
              <a:off x="1429941" y="1822400"/>
              <a:ext cx="756000" cy="246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600"/>
                <a:buFont typeface="Proxima Nova"/>
                <a:buNone/>
              </a:pPr>
              <a:r>
                <a:rPr lang="en" sz="600" i="0" u="none" strike="noStrike" cap="none">
                  <a:solidFill>
                    <a:schemeClr val="dk1"/>
                  </a:solidFill>
                  <a:latin typeface="Proxima Nova"/>
                  <a:ea typeface="Proxima Nova"/>
                  <a:cs typeface="Proxima Nova"/>
                  <a:sym typeface="Proxima Nova"/>
                </a:rPr>
                <a:t>Endpoint Security Checks</a:t>
              </a:r>
              <a:endParaRPr sz="1400" i="0" u="none" strike="noStrike" cap="none">
                <a:solidFill>
                  <a:schemeClr val="dk1"/>
                </a:solidFill>
                <a:latin typeface="Arial"/>
                <a:ea typeface="Arial"/>
                <a:cs typeface="Arial"/>
                <a:sym typeface="Arial"/>
              </a:endParaRPr>
            </a:p>
          </p:txBody>
        </p:sp>
        <p:cxnSp>
          <p:nvCxnSpPr>
            <p:cNvPr id="146" name="Google Shape;146;p18"/>
            <p:cNvCxnSpPr/>
            <p:nvPr/>
          </p:nvCxnSpPr>
          <p:spPr>
            <a:xfrm rot="10800000">
              <a:off x="2738438" y="2361975"/>
              <a:ext cx="0" cy="257400"/>
            </a:xfrm>
            <a:prstGeom prst="straightConnector1">
              <a:avLst/>
            </a:prstGeom>
            <a:noFill/>
            <a:ln w="9525" cap="flat" cmpd="sng">
              <a:solidFill>
                <a:schemeClr val="dk1"/>
              </a:solidFill>
              <a:prstDash val="solid"/>
              <a:miter lim="800000"/>
              <a:headEnd type="none" w="sm" len="sm"/>
              <a:tailEnd type="none" w="sm" len="sm"/>
            </a:ln>
          </p:spPr>
        </p:cxnSp>
        <p:sp>
          <p:nvSpPr>
            <p:cNvPr id="147" name="Google Shape;147;p18"/>
            <p:cNvSpPr/>
            <p:nvPr/>
          </p:nvSpPr>
          <p:spPr>
            <a:xfrm>
              <a:off x="1287470" y="1893888"/>
              <a:ext cx="96838" cy="177800"/>
            </a:xfrm>
            <a:custGeom>
              <a:avLst/>
              <a:gdLst/>
              <a:ahLst/>
              <a:cxnLst/>
              <a:rect l="l" t="t" r="r" b="b"/>
              <a:pathLst>
                <a:path w="61" h="112" extrusionOk="0">
                  <a:moveTo>
                    <a:pt x="0" y="112"/>
                  </a:moveTo>
                  <a:lnTo>
                    <a:pt x="0" y="0"/>
                  </a:lnTo>
                  <a:lnTo>
                    <a:pt x="61" y="0"/>
                  </a:lnTo>
                </a:path>
              </a:pathLst>
            </a:custGeom>
            <a:noFill/>
            <a:ln w="9525" cap="flat" cmpd="sng">
              <a:solidFill>
                <a:srgbClr val="000000"/>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grpSp>
      <p:pic>
        <p:nvPicPr>
          <p:cNvPr id="148" name="Google Shape;148;p18"/>
          <p:cNvPicPr preferRelativeResize="0"/>
          <p:nvPr/>
        </p:nvPicPr>
        <p:blipFill rotWithShape="1">
          <a:blip r:embed="rId4">
            <a:alphaModFix/>
          </a:blip>
          <a:srcRect/>
          <a:stretch/>
        </p:blipFill>
        <p:spPr>
          <a:xfrm>
            <a:off x="3663587" y="2224829"/>
            <a:ext cx="1793082" cy="1200150"/>
          </a:xfrm>
          <a:prstGeom prst="rect">
            <a:avLst/>
          </a:prstGeom>
          <a:noFill/>
          <a:ln>
            <a:noFill/>
          </a:ln>
        </p:spPr>
      </p:pic>
      <p:pic>
        <p:nvPicPr>
          <p:cNvPr id="149" name="Google Shape;149;p18"/>
          <p:cNvPicPr preferRelativeResize="0"/>
          <p:nvPr/>
        </p:nvPicPr>
        <p:blipFill rotWithShape="1">
          <a:blip r:embed="rId5">
            <a:alphaModFix/>
          </a:blip>
          <a:srcRect/>
          <a:stretch/>
        </p:blipFill>
        <p:spPr>
          <a:xfrm>
            <a:off x="3206388" y="36697"/>
            <a:ext cx="2707481" cy="1814512"/>
          </a:xfrm>
          <a:prstGeom prst="rect">
            <a:avLst/>
          </a:prstGeom>
          <a:noFill/>
          <a:ln>
            <a:noFill/>
          </a:ln>
        </p:spPr>
      </p:pic>
      <p:grpSp>
        <p:nvGrpSpPr>
          <p:cNvPr id="150" name="Google Shape;150;p18"/>
          <p:cNvGrpSpPr/>
          <p:nvPr/>
        </p:nvGrpSpPr>
        <p:grpSpPr>
          <a:xfrm>
            <a:off x="3657601" y="460772"/>
            <a:ext cx="1915154" cy="1784747"/>
            <a:chOff x="4876801" y="614363"/>
            <a:chExt cx="2553539" cy="2379663"/>
          </a:xfrm>
        </p:grpSpPr>
        <p:pic>
          <p:nvPicPr>
            <p:cNvPr id="151" name="Google Shape;151;p18"/>
            <p:cNvPicPr preferRelativeResize="0"/>
            <p:nvPr/>
          </p:nvPicPr>
          <p:blipFill rotWithShape="1">
            <a:blip r:embed="rId6">
              <a:alphaModFix/>
            </a:blip>
            <a:srcRect/>
            <a:stretch/>
          </p:blipFill>
          <p:spPr>
            <a:xfrm>
              <a:off x="4878389" y="2032001"/>
              <a:ext cx="2398713" cy="957263"/>
            </a:xfrm>
            <a:prstGeom prst="rect">
              <a:avLst/>
            </a:prstGeom>
            <a:noFill/>
            <a:ln>
              <a:noFill/>
            </a:ln>
          </p:spPr>
        </p:pic>
        <p:sp>
          <p:nvSpPr>
            <p:cNvPr id="152" name="Google Shape;152;p18"/>
            <p:cNvSpPr/>
            <p:nvPr/>
          </p:nvSpPr>
          <p:spPr>
            <a:xfrm>
              <a:off x="4876801" y="614363"/>
              <a:ext cx="2408239" cy="2379663"/>
            </a:xfrm>
            <a:custGeom>
              <a:avLst/>
              <a:gdLst/>
              <a:ahLst/>
              <a:cxnLst/>
              <a:rect l="l" t="t" r="r" b="b"/>
              <a:pathLst>
                <a:path w="1012" h="999" extrusionOk="0">
                  <a:moveTo>
                    <a:pt x="966" y="993"/>
                  </a:moveTo>
                  <a:cubicBezTo>
                    <a:pt x="966" y="987"/>
                    <a:pt x="966" y="987"/>
                    <a:pt x="966" y="987"/>
                  </a:cubicBezTo>
                  <a:cubicBezTo>
                    <a:pt x="46" y="987"/>
                    <a:pt x="46" y="987"/>
                    <a:pt x="46" y="987"/>
                  </a:cubicBezTo>
                  <a:cubicBezTo>
                    <a:pt x="36" y="987"/>
                    <a:pt x="28" y="983"/>
                    <a:pt x="22" y="977"/>
                  </a:cubicBezTo>
                  <a:cubicBezTo>
                    <a:pt x="15" y="971"/>
                    <a:pt x="12" y="962"/>
                    <a:pt x="12" y="953"/>
                  </a:cubicBezTo>
                  <a:cubicBezTo>
                    <a:pt x="12" y="46"/>
                    <a:pt x="12" y="46"/>
                    <a:pt x="12" y="46"/>
                  </a:cubicBezTo>
                  <a:cubicBezTo>
                    <a:pt x="12" y="37"/>
                    <a:pt x="15" y="28"/>
                    <a:pt x="22" y="22"/>
                  </a:cubicBezTo>
                  <a:cubicBezTo>
                    <a:pt x="28" y="16"/>
                    <a:pt x="36" y="12"/>
                    <a:pt x="46" y="12"/>
                  </a:cubicBezTo>
                  <a:cubicBezTo>
                    <a:pt x="966" y="12"/>
                    <a:pt x="966" y="12"/>
                    <a:pt x="966" y="12"/>
                  </a:cubicBezTo>
                  <a:cubicBezTo>
                    <a:pt x="975" y="12"/>
                    <a:pt x="983" y="16"/>
                    <a:pt x="990" y="22"/>
                  </a:cubicBezTo>
                  <a:cubicBezTo>
                    <a:pt x="996" y="28"/>
                    <a:pt x="1000" y="37"/>
                    <a:pt x="1000" y="46"/>
                  </a:cubicBezTo>
                  <a:cubicBezTo>
                    <a:pt x="1000" y="953"/>
                    <a:pt x="1000" y="953"/>
                    <a:pt x="1000" y="953"/>
                  </a:cubicBezTo>
                  <a:cubicBezTo>
                    <a:pt x="1000" y="962"/>
                    <a:pt x="996" y="971"/>
                    <a:pt x="990" y="977"/>
                  </a:cubicBezTo>
                  <a:cubicBezTo>
                    <a:pt x="983" y="983"/>
                    <a:pt x="975" y="987"/>
                    <a:pt x="966" y="987"/>
                  </a:cubicBezTo>
                  <a:cubicBezTo>
                    <a:pt x="966" y="993"/>
                    <a:pt x="966" y="993"/>
                    <a:pt x="966" y="993"/>
                  </a:cubicBezTo>
                  <a:cubicBezTo>
                    <a:pt x="966" y="999"/>
                    <a:pt x="966" y="999"/>
                    <a:pt x="966" y="999"/>
                  </a:cubicBezTo>
                  <a:cubicBezTo>
                    <a:pt x="991" y="999"/>
                    <a:pt x="1012" y="978"/>
                    <a:pt x="1012" y="953"/>
                  </a:cubicBezTo>
                  <a:cubicBezTo>
                    <a:pt x="1012" y="46"/>
                    <a:pt x="1012" y="46"/>
                    <a:pt x="1012" y="46"/>
                  </a:cubicBezTo>
                  <a:cubicBezTo>
                    <a:pt x="1012" y="21"/>
                    <a:pt x="991" y="0"/>
                    <a:pt x="966" y="0"/>
                  </a:cubicBezTo>
                  <a:cubicBezTo>
                    <a:pt x="46" y="0"/>
                    <a:pt x="46" y="0"/>
                    <a:pt x="46" y="0"/>
                  </a:cubicBezTo>
                  <a:cubicBezTo>
                    <a:pt x="20" y="0"/>
                    <a:pt x="0" y="21"/>
                    <a:pt x="0" y="46"/>
                  </a:cubicBezTo>
                  <a:cubicBezTo>
                    <a:pt x="0" y="953"/>
                    <a:pt x="0" y="953"/>
                    <a:pt x="0" y="953"/>
                  </a:cubicBezTo>
                  <a:cubicBezTo>
                    <a:pt x="0" y="978"/>
                    <a:pt x="20" y="999"/>
                    <a:pt x="46" y="999"/>
                  </a:cubicBezTo>
                  <a:cubicBezTo>
                    <a:pt x="966" y="999"/>
                    <a:pt x="966" y="999"/>
                    <a:pt x="966" y="999"/>
                  </a:cubicBezTo>
                  <a:lnTo>
                    <a:pt x="966" y="993"/>
                  </a:lnTo>
                  <a:close/>
                </a:path>
              </a:pathLst>
            </a:custGeom>
            <a:solidFill>
              <a:srgbClr val="00B7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pic>
          <p:nvPicPr>
            <p:cNvPr id="153" name="Google Shape;153;p18"/>
            <p:cNvPicPr preferRelativeResize="0"/>
            <p:nvPr/>
          </p:nvPicPr>
          <p:blipFill rotWithShape="1">
            <a:blip r:embed="rId7">
              <a:alphaModFix/>
            </a:blip>
            <a:srcRect/>
            <a:stretch/>
          </p:blipFill>
          <p:spPr>
            <a:xfrm>
              <a:off x="7106490" y="1641227"/>
              <a:ext cx="323850" cy="323850"/>
            </a:xfrm>
            <a:prstGeom prst="rect">
              <a:avLst/>
            </a:prstGeom>
            <a:noFill/>
            <a:ln>
              <a:noFill/>
            </a:ln>
          </p:spPr>
        </p:pic>
      </p:grpSp>
      <p:grpSp>
        <p:nvGrpSpPr>
          <p:cNvPr id="154" name="Google Shape;154;p18"/>
          <p:cNvGrpSpPr/>
          <p:nvPr/>
        </p:nvGrpSpPr>
        <p:grpSpPr>
          <a:xfrm>
            <a:off x="2472929" y="1709738"/>
            <a:ext cx="1200150" cy="812973"/>
            <a:chOff x="3297239" y="2279651"/>
            <a:chExt cx="1600200" cy="1083964"/>
          </a:xfrm>
        </p:grpSpPr>
        <p:pic>
          <p:nvPicPr>
            <p:cNvPr id="155" name="Google Shape;155;p18"/>
            <p:cNvPicPr preferRelativeResize="0"/>
            <p:nvPr/>
          </p:nvPicPr>
          <p:blipFill rotWithShape="1">
            <a:blip r:embed="rId8">
              <a:alphaModFix/>
            </a:blip>
            <a:srcRect/>
            <a:stretch/>
          </p:blipFill>
          <p:spPr>
            <a:xfrm>
              <a:off x="3297239" y="2325390"/>
              <a:ext cx="1600200" cy="1038225"/>
            </a:xfrm>
            <a:prstGeom prst="rect">
              <a:avLst/>
            </a:prstGeom>
            <a:noFill/>
            <a:ln>
              <a:noFill/>
            </a:ln>
          </p:spPr>
        </p:pic>
        <p:sp>
          <p:nvSpPr>
            <p:cNvPr id="156" name="Google Shape;156;p18"/>
            <p:cNvSpPr/>
            <p:nvPr/>
          </p:nvSpPr>
          <p:spPr>
            <a:xfrm>
              <a:off x="3930651" y="2279651"/>
              <a:ext cx="98425" cy="109538"/>
            </a:xfrm>
            <a:custGeom>
              <a:avLst/>
              <a:gdLst/>
              <a:ahLst/>
              <a:cxnLst/>
              <a:rect l="l" t="t" r="r" b="b"/>
              <a:pathLst>
                <a:path w="62" h="69" extrusionOk="0">
                  <a:moveTo>
                    <a:pt x="0" y="34"/>
                  </a:moveTo>
                  <a:lnTo>
                    <a:pt x="30" y="52"/>
                  </a:lnTo>
                  <a:lnTo>
                    <a:pt x="62" y="69"/>
                  </a:lnTo>
                  <a:lnTo>
                    <a:pt x="62" y="34"/>
                  </a:lnTo>
                  <a:lnTo>
                    <a:pt x="62" y="0"/>
                  </a:lnTo>
                  <a:lnTo>
                    <a:pt x="30" y="18"/>
                  </a:lnTo>
                  <a:lnTo>
                    <a:pt x="0" y="34"/>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pic>
          <p:nvPicPr>
            <p:cNvPr id="157" name="Google Shape;157;p18"/>
            <p:cNvPicPr preferRelativeResize="0"/>
            <p:nvPr/>
          </p:nvPicPr>
          <p:blipFill rotWithShape="1">
            <a:blip r:embed="rId9">
              <a:alphaModFix/>
            </a:blip>
            <a:srcRect/>
            <a:stretch/>
          </p:blipFill>
          <p:spPr>
            <a:xfrm>
              <a:off x="4524092" y="2714664"/>
              <a:ext cx="247650" cy="247650"/>
            </a:xfrm>
            <a:prstGeom prst="rect">
              <a:avLst/>
            </a:prstGeom>
            <a:noFill/>
            <a:ln>
              <a:noFill/>
            </a:ln>
          </p:spPr>
        </p:pic>
      </p:grpSp>
      <p:grpSp>
        <p:nvGrpSpPr>
          <p:cNvPr id="158" name="Google Shape;158;p18"/>
          <p:cNvGrpSpPr/>
          <p:nvPr/>
        </p:nvGrpSpPr>
        <p:grpSpPr>
          <a:xfrm>
            <a:off x="5453063" y="800101"/>
            <a:ext cx="1341900" cy="84535"/>
            <a:chOff x="7270751" y="1066801"/>
            <a:chExt cx="1789200" cy="112713"/>
          </a:xfrm>
        </p:grpSpPr>
        <p:sp>
          <p:nvSpPr>
            <p:cNvPr id="159" name="Google Shape;159;p18"/>
            <p:cNvSpPr/>
            <p:nvPr/>
          </p:nvSpPr>
          <p:spPr>
            <a:xfrm>
              <a:off x="7270751" y="1119188"/>
              <a:ext cx="1789200" cy="9600"/>
            </a:xfrm>
            <a:prstGeom prst="rect">
              <a:avLst/>
            </a:prstGeom>
            <a:solidFill>
              <a:srgbClr val="006B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160" name="Google Shape;160;p18"/>
            <p:cNvSpPr/>
            <p:nvPr/>
          </p:nvSpPr>
          <p:spPr>
            <a:xfrm>
              <a:off x="8724901" y="1066801"/>
              <a:ext cx="95250" cy="112713"/>
            </a:xfrm>
            <a:custGeom>
              <a:avLst/>
              <a:gdLst/>
              <a:ahLst/>
              <a:cxnLst/>
              <a:rect l="l" t="t" r="r" b="b"/>
              <a:pathLst>
                <a:path w="60" h="71" extrusionOk="0">
                  <a:moveTo>
                    <a:pt x="0" y="36"/>
                  </a:moveTo>
                  <a:lnTo>
                    <a:pt x="30" y="18"/>
                  </a:lnTo>
                  <a:lnTo>
                    <a:pt x="60" y="0"/>
                  </a:lnTo>
                  <a:lnTo>
                    <a:pt x="60" y="36"/>
                  </a:lnTo>
                  <a:lnTo>
                    <a:pt x="60" y="71"/>
                  </a:lnTo>
                  <a:lnTo>
                    <a:pt x="30" y="53"/>
                  </a:lnTo>
                  <a:lnTo>
                    <a:pt x="0" y="36"/>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grpSp>
      <p:grpSp>
        <p:nvGrpSpPr>
          <p:cNvPr id="161" name="Google Shape;161;p18"/>
          <p:cNvGrpSpPr/>
          <p:nvPr/>
        </p:nvGrpSpPr>
        <p:grpSpPr>
          <a:xfrm>
            <a:off x="5453063" y="907257"/>
            <a:ext cx="1341900" cy="84535"/>
            <a:chOff x="7270751" y="1209676"/>
            <a:chExt cx="1789200" cy="112713"/>
          </a:xfrm>
        </p:grpSpPr>
        <p:sp>
          <p:nvSpPr>
            <p:cNvPr id="162" name="Google Shape;162;p18"/>
            <p:cNvSpPr/>
            <p:nvPr/>
          </p:nvSpPr>
          <p:spPr>
            <a:xfrm>
              <a:off x="7270751" y="1262063"/>
              <a:ext cx="1789200" cy="9600"/>
            </a:xfrm>
            <a:prstGeom prst="rect">
              <a:avLst/>
            </a:prstGeom>
            <a:solidFill>
              <a:srgbClr val="006B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163" name="Google Shape;163;p18"/>
            <p:cNvSpPr/>
            <p:nvPr/>
          </p:nvSpPr>
          <p:spPr>
            <a:xfrm>
              <a:off x="8724901" y="1209676"/>
              <a:ext cx="95250" cy="112713"/>
            </a:xfrm>
            <a:custGeom>
              <a:avLst/>
              <a:gdLst/>
              <a:ahLst/>
              <a:cxnLst/>
              <a:rect l="l" t="t" r="r" b="b"/>
              <a:pathLst>
                <a:path w="60" h="71" extrusionOk="0">
                  <a:moveTo>
                    <a:pt x="60" y="36"/>
                  </a:moveTo>
                  <a:lnTo>
                    <a:pt x="30" y="53"/>
                  </a:lnTo>
                  <a:lnTo>
                    <a:pt x="0" y="71"/>
                  </a:lnTo>
                  <a:lnTo>
                    <a:pt x="0" y="36"/>
                  </a:lnTo>
                  <a:lnTo>
                    <a:pt x="0" y="0"/>
                  </a:lnTo>
                  <a:lnTo>
                    <a:pt x="30" y="18"/>
                  </a:lnTo>
                  <a:lnTo>
                    <a:pt x="60" y="36"/>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grpSp>
      <p:grpSp>
        <p:nvGrpSpPr>
          <p:cNvPr id="164" name="Google Shape;164;p18"/>
          <p:cNvGrpSpPr/>
          <p:nvPr/>
        </p:nvGrpSpPr>
        <p:grpSpPr>
          <a:xfrm>
            <a:off x="688182" y="1248966"/>
            <a:ext cx="1790699" cy="3575447"/>
            <a:chOff x="917576" y="1665288"/>
            <a:chExt cx="2387599" cy="4767263"/>
          </a:xfrm>
        </p:grpSpPr>
        <p:sp>
          <p:nvSpPr>
            <p:cNvPr id="165" name="Google Shape;165;p18"/>
            <p:cNvSpPr/>
            <p:nvPr/>
          </p:nvSpPr>
          <p:spPr>
            <a:xfrm>
              <a:off x="917576" y="1665288"/>
              <a:ext cx="2387599" cy="4767263"/>
            </a:xfrm>
            <a:custGeom>
              <a:avLst/>
              <a:gdLst/>
              <a:ahLst/>
              <a:cxnLst/>
              <a:rect l="l" t="t" r="r" b="b"/>
              <a:pathLst>
                <a:path w="1003" h="2002" extrusionOk="0">
                  <a:moveTo>
                    <a:pt x="961" y="2001"/>
                  </a:moveTo>
                  <a:cubicBezTo>
                    <a:pt x="961" y="2000"/>
                    <a:pt x="961" y="2000"/>
                    <a:pt x="961" y="2000"/>
                  </a:cubicBezTo>
                  <a:cubicBezTo>
                    <a:pt x="41" y="2000"/>
                    <a:pt x="41" y="2000"/>
                    <a:pt x="41" y="2000"/>
                  </a:cubicBezTo>
                  <a:cubicBezTo>
                    <a:pt x="30" y="1999"/>
                    <a:pt x="21" y="1995"/>
                    <a:pt x="14" y="1988"/>
                  </a:cubicBezTo>
                  <a:cubicBezTo>
                    <a:pt x="7" y="1981"/>
                    <a:pt x="3" y="1972"/>
                    <a:pt x="3" y="1961"/>
                  </a:cubicBezTo>
                  <a:cubicBezTo>
                    <a:pt x="3" y="41"/>
                    <a:pt x="3" y="41"/>
                    <a:pt x="3" y="41"/>
                  </a:cubicBezTo>
                  <a:cubicBezTo>
                    <a:pt x="3" y="30"/>
                    <a:pt x="7" y="21"/>
                    <a:pt x="14" y="14"/>
                  </a:cubicBezTo>
                  <a:cubicBezTo>
                    <a:pt x="21" y="7"/>
                    <a:pt x="30" y="3"/>
                    <a:pt x="41" y="2"/>
                  </a:cubicBezTo>
                  <a:cubicBezTo>
                    <a:pt x="961" y="2"/>
                    <a:pt x="961" y="2"/>
                    <a:pt x="961" y="2"/>
                  </a:cubicBezTo>
                  <a:cubicBezTo>
                    <a:pt x="972" y="3"/>
                    <a:pt x="981" y="7"/>
                    <a:pt x="988" y="14"/>
                  </a:cubicBezTo>
                  <a:cubicBezTo>
                    <a:pt x="995" y="21"/>
                    <a:pt x="1000" y="30"/>
                    <a:pt x="1000" y="41"/>
                  </a:cubicBezTo>
                  <a:cubicBezTo>
                    <a:pt x="1000" y="1961"/>
                    <a:pt x="1000" y="1961"/>
                    <a:pt x="1000" y="1961"/>
                  </a:cubicBezTo>
                  <a:cubicBezTo>
                    <a:pt x="1000" y="1972"/>
                    <a:pt x="995" y="1981"/>
                    <a:pt x="988" y="1988"/>
                  </a:cubicBezTo>
                  <a:cubicBezTo>
                    <a:pt x="981" y="1995"/>
                    <a:pt x="972" y="1999"/>
                    <a:pt x="961" y="2000"/>
                  </a:cubicBezTo>
                  <a:cubicBezTo>
                    <a:pt x="961" y="2001"/>
                    <a:pt x="961" y="2001"/>
                    <a:pt x="961" y="2001"/>
                  </a:cubicBezTo>
                  <a:cubicBezTo>
                    <a:pt x="961" y="2002"/>
                    <a:pt x="961" y="2002"/>
                    <a:pt x="961" y="2002"/>
                  </a:cubicBezTo>
                  <a:cubicBezTo>
                    <a:pt x="984" y="2002"/>
                    <a:pt x="1003" y="1984"/>
                    <a:pt x="1003" y="1961"/>
                  </a:cubicBezTo>
                  <a:cubicBezTo>
                    <a:pt x="1003" y="41"/>
                    <a:pt x="1003" y="41"/>
                    <a:pt x="1003" y="41"/>
                  </a:cubicBezTo>
                  <a:cubicBezTo>
                    <a:pt x="1003" y="18"/>
                    <a:pt x="984" y="0"/>
                    <a:pt x="961" y="0"/>
                  </a:cubicBezTo>
                  <a:cubicBezTo>
                    <a:pt x="41" y="0"/>
                    <a:pt x="41" y="0"/>
                    <a:pt x="41" y="0"/>
                  </a:cubicBezTo>
                  <a:cubicBezTo>
                    <a:pt x="18" y="0"/>
                    <a:pt x="0" y="18"/>
                    <a:pt x="0" y="41"/>
                  </a:cubicBezTo>
                  <a:cubicBezTo>
                    <a:pt x="0" y="1961"/>
                    <a:pt x="0" y="1961"/>
                    <a:pt x="0" y="1961"/>
                  </a:cubicBezTo>
                  <a:cubicBezTo>
                    <a:pt x="0" y="1984"/>
                    <a:pt x="18" y="2002"/>
                    <a:pt x="41" y="2002"/>
                  </a:cubicBezTo>
                  <a:cubicBezTo>
                    <a:pt x="961" y="2002"/>
                    <a:pt x="961" y="2002"/>
                    <a:pt x="961" y="2002"/>
                  </a:cubicBezTo>
                  <a:lnTo>
                    <a:pt x="961" y="2001"/>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166" name="Google Shape;166;p18"/>
            <p:cNvSpPr/>
            <p:nvPr/>
          </p:nvSpPr>
          <p:spPr>
            <a:xfrm>
              <a:off x="920751" y="3481388"/>
              <a:ext cx="2379600" cy="1133400"/>
            </a:xfrm>
            <a:prstGeom prst="rect">
              <a:avLst/>
            </a:pr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grpSp>
      <p:grpSp>
        <p:nvGrpSpPr>
          <p:cNvPr id="167" name="Google Shape;167;p18"/>
          <p:cNvGrpSpPr/>
          <p:nvPr/>
        </p:nvGrpSpPr>
        <p:grpSpPr>
          <a:xfrm>
            <a:off x="3664744" y="2339579"/>
            <a:ext cx="1789511" cy="1653778"/>
            <a:chOff x="4886326" y="3119438"/>
            <a:chExt cx="2386014" cy="2205038"/>
          </a:xfrm>
        </p:grpSpPr>
        <p:sp>
          <p:nvSpPr>
            <p:cNvPr id="168" name="Google Shape;168;p18"/>
            <p:cNvSpPr/>
            <p:nvPr/>
          </p:nvSpPr>
          <p:spPr>
            <a:xfrm>
              <a:off x="4886326" y="3119438"/>
              <a:ext cx="2386014" cy="2205038"/>
            </a:xfrm>
            <a:custGeom>
              <a:avLst/>
              <a:gdLst/>
              <a:ahLst/>
              <a:cxnLst/>
              <a:rect l="l" t="t" r="r" b="b"/>
              <a:pathLst>
                <a:path w="1003" h="926" extrusionOk="0">
                  <a:moveTo>
                    <a:pt x="962" y="925"/>
                  </a:moveTo>
                  <a:cubicBezTo>
                    <a:pt x="962" y="923"/>
                    <a:pt x="962" y="923"/>
                    <a:pt x="962" y="923"/>
                  </a:cubicBezTo>
                  <a:cubicBezTo>
                    <a:pt x="42" y="923"/>
                    <a:pt x="42" y="923"/>
                    <a:pt x="42" y="923"/>
                  </a:cubicBezTo>
                  <a:cubicBezTo>
                    <a:pt x="31" y="923"/>
                    <a:pt x="21" y="919"/>
                    <a:pt x="14" y="912"/>
                  </a:cubicBezTo>
                  <a:cubicBezTo>
                    <a:pt x="7" y="905"/>
                    <a:pt x="3" y="896"/>
                    <a:pt x="3" y="885"/>
                  </a:cubicBezTo>
                  <a:cubicBezTo>
                    <a:pt x="3" y="42"/>
                    <a:pt x="3" y="42"/>
                    <a:pt x="3" y="42"/>
                  </a:cubicBezTo>
                  <a:cubicBezTo>
                    <a:pt x="3" y="31"/>
                    <a:pt x="7" y="22"/>
                    <a:pt x="14" y="15"/>
                  </a:cubicBezTo>
                  <a:cubicBezTo>
                    <a:pt x="21" y="8"/>
                    <a:pt x="31" y="3"/>
                    <a:pt x="42" y="3"/>
                  </a:cubicBezTo>
                  <a:cubicBezTo>
                    <a:pt x="962" y="3"/>
                    <a:pt x="962" y="3"/>
                    <a:pt x="962" y="3"/>
                  </a:cubicBezTo>
                  <a:cubicBezTo>
                    <a:pt x="972" y="3"/>
                    <a:pt x="982" y="8"/>
                    <a:pt x="989" y="15"/>
                  </a:cubicBezTo>
                  <a:cubicBezTo>
                    <a:pt x="996" y="22"/>
                    <a:pt x="1000" y="31"/>
                    <a:pt x="1000" y="42"/>
                  </a:cubicBezTo>
                  <a:cubicBezTo>
                    <a:pt x="1000" y="885"/>
                    <a:pt x="1000" y="885"/>
                    <a:pt x="1000" y="885"/>
                  </a:cubicBezTo>
                  <a:cubicBezTo>
                    <a:pt x="1000" y="896"/>
                    <a:pt x="996" y="905"/>
                    <a:pt x="989" y="912"/>
                  </a:cubicBezTo>
                  <a:cubicBezTo>
                    <a:pt x="982" y="919"/>
                    <a:pt x="972" y="923"/>
                    <a:pt x="962" y="923"/>
                  </a:cubicBezTo>
                  <a:cubicBezTo>
                    <a:pt x="962" y="925"/>
                    <a:pt x="962" y="925"/>
                    <a:pt x="962" y="925"/>
                  </a:cubicBezTo>
                  <a:cubicBezTo>
                    <a:pt x="962" y="926"/>
                    <a:pt x="962" y="926"/>
                    <a:pt x="962" y="926"/>
                  </a:cubicBezTo>
                  <a:cubicBezTo>
                    <a:pt x="984" y="926"/>
                    <a:pt x="1003" y="908"/>
                    <a:pt x="1003" y="885"/>
                  </a:cubicBezTo>
                  <a:cubicBezTo>
                    <a:pt x="1003" y="42"/>
                    <a:pt x="1003" y="42"/>
                    <a:pt x="1003" y="42"/>
                  </a:cubicBezTo>
                  <a:cubicBezTo>
                    <a:pt x="1003" y="19"/>
                    <a:pt x="984" y="0"/>
                    <a:pt x="962" y="0"/>
                  </a:cubicBezTo>
                  <a:cubicBezTo>
                    <a:pt x="42" y="0"/>
                    <a:pt x="42" y="0"/>
                    <a:pt x="42" y="0"/>
                  </a:cubicBezTo>
                  <a:cubicBezTo>
                    <a:pt x="19" y="0"/>
                    <a:pt x="0" y="19"/>
                    <a:pt x="0" y="42"/>
                  </a:cubicBezTo>
                  <a:cubicBezTo>
                    <a:pt x="0" y="885"/>
                    <a:pt x="0" y="885"/>
                    <a:pt x="0" y="885"/>
                  </a:cubicBezTo>
                  <a:cubicBezTo>
                    <a:pt x="0" y="908"/>
                    <a:pt x="19" y="926"/>
                    <a:pt x="42" y="926"/>
                  </a:cubicBezTo>
                  <a:cubicBezTo>
                    <a:pt x="962" y="926"/>
                    <a:pt x="962" y="926"/>
                    <a:pt x="962" y="926"/>
                  </a:cubicBezTo>
                  <a:lnTo>
                    <a:pt x="962" y="925"/>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169" name="Google Shape;169;p18"/>
            <p:cNvSpPr/>
            <p:nvPr/>
          </p:nvSpPr>
          <p:spPr>
            <a:xfrm>
              <a:off x="4891089" y="4381501"/>
              <a:ext cx="2379663" cy="941388"/>
            </a:xfrm>
            <a:custGeom>
              <a:avLst/>
              <a:gdLst/>
              <a:ahLst/>
              <a:cxnLst/>
              <a:rect l="l" t="t" r="r" b="b"/>
              <a:pathLst>
                <a:path w="1000" h="395" extrusionOk="0">
                  <a:moveTo>
                    <a:pt x="960" y="395"/>
                  </a:moveTo>
                  <a:cubicBezTo>
                    <a:pt x="40" y="395"/>
                    <a:pt x="40" y="395"/>
                    <a:pt x="40" y="395"/>
                  </a:cubicBezTo>
                  <a:cubicBezTo>
                    <a:pt x="17" y="395"/>
                    <a:pt x="0" y="377"/>
                    <a:pt x="0" y="355"/>
                  </a:cubicBezTo>
                  <a:cubicBezTo>
                    <a:pt x="0" y="0"/>
                    <a:pt x="0" y="0"/>
                    <a:pt x="0" y="0"/>
                  </a:cubicBezTo>
                  <a:cubicBezTo>
                    <a:pt x="1000" y="0"/>
                    <a:pt x="1000" y="0"/>
                    <a:pt x="1000" y="0"/>
                  </a:cubicBezTo>
                  <a:cubicBezTo>
                    <a:pt x="1000" y="355"/>
                    <a:pt x="1000" y="355"/>
                    <a:pt x="1000" y="355"/>
                  </a:cubicBezTo>
                  <a:cubicBezTo>
                    <a:pt x="1000" y="377"/>
                    <a:pt x="982" y="395"/>
                    <a:pt x="960" y="395"/>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grpSp>
      <p:grpSp>
        <p:nvGrpSpPr>
          <p:cNvPr id="170" name="Google Shape;170;p18"/>
          <p:cNvGrpSpPr/>
          <p:nvPr/>
        </p:nvGrpSpPr>
        <p:grpSpPr>
          <a:xfrm>
            <a:off x="2471160" y="1816895"/>
            <a:ext cx="1200150" cy="812665"/>
            <a:chOff x="3294880" y="2422526"/>
            <a:chExt cx="1600200" cy="1083554"/>
          </a:xfrm>
        </p:grpSpPr>
        <p:pic>
          <p:nvPicPr>
            <p:cNvPr id="171" name="Google Shape;171;p18"/>
            <p:cNvPicPr preferRelativeResize="0"/>
            <p:nvPr/>
          </p:nvPicPr>
          <p:blipFill rotWithShape="1">
            <a:blip r:embed="rId10">
              <a:alphaModFix/>
            </a:blip>
            <a:srcRect/>
            <a:stretch/>
          </p:blipFill>
          <p:spPr>
            <a:xfrm>
              <a:off x="3294880" y="2467855"/>
              <a:ext cx="1600200" cy="1038225"/>
            </a:xfrm>
            <a:prstGeom prst="rect">
              <a:avLst/>
            </a:prstGeom>
            <a:noFill/>
            <a:ln>
              <a:noFill/>
            </a:ln>
          </p:spPr>
        </p:pic>
        <p:sp>
          <p:nvSpPr>
            <p:cNvPr id="172" name="Google Shape;172;p18"/>
            <p:cNvSpPr/>
            <p:nvPr/>
          </p:nvSpPr>
          <p:spPr>
            <a:xfrm>
              <a:off x="3930651" y="2422526"/>
              <a:ext cx="98425" cy="109538"/>
            </a:xfrm>
            <a:custGeom>
              <a:avLst/>
              <a:gdLst/>
              <a:ahLst/>
              <a:cxnLst/>
              <a:rect l="l" t="t" r="r" b="b"/>
              <a:pathLst>
                <a:path w="62" h="69" extrusionOk="0">
                  <a:moveTo>
                    <a:pt x="62" y="34"/>
                  </a:moveTo>
                  <a:lnTo>
                    <a:pt x="30" y="52"/>
                  </a:lnTo>
                  <a:lnTo>
                    <a:pt x="0" y="69"/>
                  </a:lnTo>
                  <a:lnTo>
                    <a:pt x="0" y="34"/>
                  </a:lnTo>
                  <a:lnTo>
                    <a:pt x="0" y="0"/>
                  </a:lnTo>
                  <a:lnTo>
                    <a:pt x="30" y="18"/>
                  </a:lnTo>
                  <a:lnTo>
                    <a:pt x="62" y="34"/>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grpSp>
      <p:grpSp>
        <p:nvGrpSpPr>
          <p:cNvPr id="173" name="Google Shape;173;p18"/>
          <p:cNvGrpSpPr/>
          <p:nvPr/>
        </p:nvGrpSpPr>
        <p:grpSpPr>
          <a:xfrm>
            <a:off x="2473129" y="3101498"/>
            <a:ext cx="1200150" cy="809706"/>
            <a:chOff x="3297505" y="4135331"/>
            <a:chExt cx="1600200" cy="1079608"/>
          </a:xfrm>
        </p:grpSpPr>
        <p:pic>
          <p:nvPicPr>
            <p:cNvPr id="174" name="Google Shape;174;p18"/>
            <p:cNvPicPr preferRelativeResize="0"/>
            <p:nvPr/>
          </p:nvPicPr>
          <p:blipFill rotWithShape="1">
            <a:blip r:embed="rId11">
              <a:alphaModFix/>
            </a:blip>
            <a:srcRect/>
            <a:stretch/>
          </p:blipFill>
          <p:spPr>
            <a:xfrm>
              <a:off x="3297505" y="4135331"/>
              <a:ext cx="1600200" cy="1038225"/>
            </a:xfrm>
            <a:prstGeom prst="rect">
              <a:avLst/>
            </a:prstGeom>
            <a:noFill/>
            <a:ln>
              <a:noFill/>
            </a:ln>
          </p:spPr>
        </p:pic>
        <p:sp>
          <p:nvSpPr>
            <p:cNvPr id="175" name="Google Shape;175;p18"/>
            <p:cNvSpPr/>
            <p:nvPr/>
          </p:nvSpPr>
          <p:spPr>
            <a:xfrm>
              <a:off x="3930651" y="5105401"/>
              <a:ext cx="98425" cy="109538"/>
            </a:xfrm>
            <a:custGeom>
              <a:avLst/>
              <a:gdLst/>
              <a:ahLst/>
              <a:cxnLst/>
              <a:rect l="l" t="t" r="r" b="b"/>
              <a:pathLst>
                <a:path w="62" h="69" extrusionOk="0">
                  <a:moveTo>
                    <a:pt x="62" y="35"/>
                  </a:moveTo>
                  <a:lnTo>
                    <a:pt x="30" y="53"/>
                  </a:lnTo>
                  <a:lnTo>
                    <a:pt x="0" y="69"/>
                  </a:lnTo>
                  <a:lnTo>
                    <a:pt x="0" y="35"/>
                  </a:lnTo>
                  <a:lnTo>
                    <a:pt x="0" y="0"/>
                  </a:lnTo>
                  <a:lnTo>
                    <a:pt x="30" y="17"/>
                  </a:lnTo>
                  <a:lnTo>
                    <a:pt x="62" y="35"/>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grpSp>
      <p:grpSp>
        <p:nvGrpSpPr>
          <p:cNvPr id="176" name="Google Shape;176;p18"/>
          <p:cNvGrpSpPr/>
          <p:nvPr/>
        </p:nvGrpSpPr>
        <p:grpSpPr>
          <a:xfrm>
            <a:off x="7866461" y="850107"/>
            <a:ext cx="654844" cy="973932"/>
            <a:chOff x="10488614" y="1133476"/>
            <a:chExt cx="873125" cy="1298576"/>
          </a:xfrm>
        </p:grpSpPr>
        <p:sp>
          <p:nvSpPr>
            <p:cNvPr id="177" name="Google Shape;177;p18"/>
            <p:cNvSpPr/>
            <p:nvPr/>
          </p:nvSpPr>
          <p:spPr>
            <a:xfrm>
              <a:off x="10488614" y="1133476"/>
              <a:ext cx="823913" cy="1298576"/>
            </a:xfrm>
            <a:custGeom>
              <a:avLst/>
              <a:gdLst/>
              <a:ahLst/>
              <a:cxnLst/>
              <a:rect l="l" t="t" r="r" b="b"/>
              <a:pathLst>
                <a:path w="346" h="545" extrusionOk="0">
                  <a:moveTo>
                    <a:pt x="0" y="4"/>
                  </a:moveTo>
                  <a:cubicBezTo>
                    <a:pt x="276" y="4"/>
                    <a:pt x="276" y="4"/>
                    <a:pt x="276" y="4"/>
                  </a:cubicBezTo>
                  <a:cubicBezTo>
                    <a:pt x="294" y="4"/>
                    <a:pt x="311" y="11"/>
                    <a:pt x="323" y="23"/>
                  </a:cubicBezTo>
                  <a:cubicBezTo>
                    <a:pt x="334" y="35"/>
                    <a:pt x="342" y="52"/>
                    <a:pt x="342" y="70"/>
                  </a:cubicBezTo>
                  <a:cubicBezTo>
                    <a:pt x="342" y="545"/>
                    <a:pt x="342" y="545"/>
                    <a:pt x="342" y="545"/>
                  </a:cubicBezTo>
                  <a:cubicBezTo>
                    <a:pt x="346" y="545"/>
                    <a:pt x="346" y="545"/>
                    <a:pt x="346" y="545"/>
                  </a:cubicBezTo>
                  <a:cubicBezTo>
                    <a:pt x="346" y="70"/>
                    <a:pt x="346" y="70"/>
                    <a:pt x="346" y="70"/>
                  </a:cubicBezTo>
                  <a:cubicBezTo>
                    <a:pt x="346" y="31"/>
                    <a:pt x="315" y="0"/>
                    <a:pt x="276" y="0"/>
                  </a:cubicBezTo>
                  <a:cubicBezTo>
                    <a:pt x="0" y="0"/>
                    <a:pt x="0" y="0"/>
                    <a:pt x="0" y="0"/>
                  </a:cubicBezTo>
                  <a:cubicBezTo>
                    <a:pt x="0" y="4"/>
                    <a:pt x="0" y="4"/>
                    <a:pt x="0" y="4"/>
                  </a:cubicBezTo>
                  <a:close/>
                </a:path>
              </a:pathLst>
            </a:custGeom>
            <a:solidFill>
              <a:srgbClr val="006B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178" name="Google Shape;178;p18"/>
            <p:cNvSpPr/>
            <p:nvPr/>
          </p:nvSpPr>
          <p:spPr>
            <a:xfrm>
              <a:off x="11250614" y="1762126"/>
              <a:ext cx="111125" cy="95250"/>
            </a:xfrm>
            <a:custGeom>
              <a:avLst/>
              <a:gdLst/>
              <a:ahLst/>
              <a:cxnLst/>
              <a:rect l="l" t="t" r="r" b="b"/>
              <a:pathLst>
                <a:path w="70" h="60" extrusionOk="0">
                  <a:moveTo>
                    <a:pt x="36" y="0"/>
                  </a:moveTo>
                  <a:lnTo>
                    <a:pt x="52" y="30"/>
                  </a:lnTo>
                  <a:lnTo>
                    <a:pt x="70" y="60"/>
                  </a:lnTo>
                  <a:lnTo>
                    <a:pt x="36" y="60"/>
                  </a:lnTo>
                  <a:lnTo>
                    <a:pt x="0" y="60"/>
                  </a:lnTo>
                  <a:lnTo>
                    <a:pt x="18" y="30"/>
                  </a:lnTo>
                  <a:lnTo>
                    <a:pt x="36" y="0"/>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grpSp>
      <p:grpSp>
        <p:nvGrpSpPr>
          <p:cNvPr id="179" name="Google Shape;179;p18"/>
          <p:cNvGrpSpPr/>
          <p:nvPr/>
        </p:nvGrpSpPr>
        <p:grpSpPr>
          <a:xfrm>
            <a:off x="7866461" y="957263"/>
            <a:ext cx="547688" cy="866775"/>
            <a:chOff x="10488614" y="1276351"/>
            <a:chExt cx="730250" cy="1155700"/>
          </a:xfrm>
        </p:grpSpPr>
        <p:sp>
          <p:nvSpPr>
            <p:cNvPr id="180" name="Google Shape;180;p18"/>
            <p:cNvSpPr/>
            <p:nvPr/>
          </p:nvSpPr>
          <p:spPr>
            <a:xfrm>
              <a:off x="10488614" y="1276351"/>
              <a:ext cx="681038" cy="1155700"/>
            </a:xfrm>
            <a:custGeom>
              <a:avLst/>
              <a:gdLst/>
              <a:ahLst/>
              <a:cxnLst/>
              <a:rect l="l" t="t" r="r" b="b"/>
              <a:pathLst>
                <a:path w="286" h="485" extrusionOk="0">
                  <a:moveTo>
                    <a:pt x="0" y="4"/>
                  </a:moveTo>
                  <a:cubicBezTo>
                    <a:pt x="244" y="4"/>
                    <a:pt x="244" y="4"/>
                    <a:pt x="244" y="4"/>
                  </a:cubicBezTo>
                  <a:cubicBezTo>
                    <a:pt x="254" y="4"/>
                    <a:pt x="264" y="8"/>
                    <a:pt x="271" y="15"/>
                  </a:cubicBezTo>
                  <a:cubicBezTo>
                    <a:pt x="278" y="22"/>
                    <a:pt x="282" y="32"/>
                    <a:pt x="282" y="42"/>
                  </a:cubicBezTo>
                  <a:cubicBezTo>
                    <a:pt x="282" y="485"/>
                    <a:pt x="282" y="485"/>
                    <a:pt x="282" y="485"/>
                  </a:cubicBezTo>
                  <a:cubicBezTo>
                    <a:pt x="286" y="485"/>
                    <a:pt x="286" y="485"/>
                    <a:pt x="286" y="485"/>
                  </a:cubicBezTo>
                  <a:cubicBezTo>
                    <a:pt x="286" y="42"/>
                    <a:pt x="286" y="42"/>
                    <a:pt x="286" y="42"/>
                  </a:cubicBezTo>
                  <a:cubicBezTo>
                    <a:pt x="286" y="19"/>
                    <a:pt x="267" y="0"/>
                    <a:pt x="244" y="0"/>
                  </a:cubicBezTo>
                  <a:cubicBezTo>
                    <a:pt x="0" y="0"/>
                    <a:pt x="0" y="0"/>
                    <a:pt x="0" y="0"/>
                  </a:cubicBezTo>
                  <a:cubicBezTo>
                    <a:pt x="0" y="4"/>
                    <a:pt x="0" y="4"/>
                    <a:pt x="0" y="4"/>
                  </a:cubicBezTo>
                  <a:close/>
                </a:path>
              </a:pathLst>
            </a:custGeom>
            <a:solidFill>
              <a:srgbClr val="006B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181" name="Google Shape;181;p18"/>
            <p:cNvSpPr/>
            <p:nvPr/>
          </p:nvSpPr>
          <p:spPr>
            <a:xfrm>
              <a:off x="11107739" y="1762126"/>
              <a:ext cx="111125" cy="95250"/>
            </a:xfrm>
            <a:custGeom>
              <a:avLst/>
              <a:gdLst/>
              <a:ahLst/>
              <a:cxnLst/>
              <a:rect l="l" t="t" r="r" b="b"/>
              <a:pathLst>
                <a:path w="70" h="60" extrusionOk="0">
                  <a:moveTo>
                    <a:pt x="36" y="60"/>
                  </a:moveTo>
                  <a:lnTo>
                    <a:pt x="18" y="30"/>
                  </a:lnTo>
                  <a:lnTo>
                    <a:pt x="0" y="0"/>
                  </a:lnTo>
                  <a:lnTo>
                    <a:pt x="36" y="0"/>
                  </a:lnTo>
                  <a:lnTo>
                    <a:pt x="70" y="0"/>
                  </a:lnTo>
                  <a:lnTo>
                    <a:pt x="52" y="30"/>
                  </a:lnTo>
                  <a:lnTo>
                    <a:pt x="36" y="60"/>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grpSp>
      <p:sp>
        <p:nvSpPr>
          <p:cNvPr id="182" name="Google Shape;182;p18"/>
          <p:cNvSpPr/>
          <p:nvPr/>
        </p:nvSpPr>
        <p:spPr>
          <a:xfrm>
            <a:off x="687733" y="439252"/>
            <a:ext cx="2398500" cy="6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600"/>
              <a:buFont typeface="Proxima Nova Extrabold"/>
              <a:buNone/>
            </a:pPr>
            <a:r>
              <a:rPr lang="en" sz="2600" i="0" u="none" strike="noStrike" cap="none">
                <a:solidFill>
                  <a:schemeClr val="dk1"/>
                </a:solidFill>
                <a:latin typeface="Proxima Nova Extrabold"/>
                <a:ea typeface="Proxima Nova Extrabold"/>
                <a:cs typeface="Proxima Nova Extrabold"/>
                <a:sym typeface="Proxima Nova Extrabold"/>
              </a:rPr>
              <a:t>VDA:</a:t>
            </a:r>
            <a:endParaRPr sz="1100"/>
          </a:p>
          <a:p>
            <a:pPr marL="0" marR="0" lvl="0" indent="0" algn="l" rtl="0">
              <a:lnSpc>
                <a:spcPct val="100000"/>
              </a:lnSpc>
              <a:spcBef>
                <a:spcPts val="0"/>
              </a:spcBef>
              <a:spcAft>
                <a:spcPts val="0"/>
              </a:spcAft>
              <a:buClr>
                <a:srgbClr val="006BFF"/>
              </a:buClr>
              <a:buSzPts val="2600"/>
              <a:buFont typeface="Proxima Nova Extrabold"/>
              <a:buNone/>
            </a:pPr>
            <a:r>
              <a:rPr lang="en" sz="2600" i="0" u="none" strike="noStrike" cap="none">
                <a:solidFill>
                  <a:srgbClr val="006BFF"/>
                </a:solidFill>
                <a:latin typeface="Proxima Nova Extrabold"/>
                <a:ea typeface="Proxima Nova Extrabold"/>
                <a:cs typeface="Proxima Nova Extrabold"/>
                <a:sym typeface="Proxima Nova Extrabold"/>
              </a:rPr>
              <a:t>Under the hood</a:t>
            </a:r>
            <a:endParaRPr sz="1400" i="0" u="none" strike="noStrike" cap="none">
              <a:solidFill>
                <a:srgbClr val="006BFF"/>
              </a:solidFill>
              <a:latin typeface="Arial"/>
              <a:ea typeface="Arial"/>
              <a:cs typeface="Arial"/>
              <a:sym typeface="Arial"/>
            </a:endParaRPr>
          </a:p>
        </p:txBody>
      </p:sp>
      <p:grpSp>
        <p:nvGrpSpPr>
          <p:cNvPr id="183" name="Google Shape;183;p18"/>
          <p:cNvGrpSpPr/>
          <p:nvPr/>
        </p:nvGrpSpPr>
        <p:grpSpPr>
          <a:xfrm>
            <a:off x="920651" y="2716815"/>
            <a:ext cx="1323450" cy="617169"/>
            <a:chOff x="1227535" y="3622420"/>
            <a:chExt cx="1764600" cy="822892"/>
          </a:xfrm>
        </p:grpSpPr>
        <p:sp>
          <p:nvSpPr>
            <p:cNvPr id="184" name="Google Shape;184;p18"/>
            <p:cNvSpPr/>
            <p:nvPr/>
          </p:nvSpPr>
          <p:spPr>
            <a:xfrm>
              <a:off x="1227535" y="3845012"/>
              <a:ext cx="1764600" cy="6003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FFFFFF"/>
                </a:buClr>
                <a:buSzPts val="600"/>
                <a:buFont typeface="Proxima Nova"/>
                <a:buNone/>
              </a:pPr>
              <a:r>
                <a:rPr lang="en" sz="600" i="0" u="none" strike="noStrike" cap="none">
                  <a:solidFill>
                    <a:srgbClr val="FFFFFF"/>
                  </a:solidFill>
                  <a:latin typeface="Proxima Nova"/>
                  <a:ea typeface="Proxima Nova"/>
                  <a:cs typeface="Proxima Nova"/>
                  <a:sym typeface="Proxima Nova"/>
                </a:rPr>
                <a:t>Desktop and mobile app that validates device compliance and controls user access to work apps and files running in the LocalZone™</a:t>
              </a:r>
              <a:endParaRPr sz="1400" i="0" u="none" strike="noStrike" cap="none">
                <a:solidFill>
                  <a:schemeClr val="dk1"/>
                </a:solidFill>
                <a:latin typeface="Arial"/>
                <a:ea typeface="Arial"/>
                <a:cs typeface="Arial"/>
                <a:sym typeface="Arial"/>
              </a:endParaRPr>
            </a:p>
          </p:txBody>
        </p:sp>
        <p:sp>
          <p:nvSpPr>
            <p:cNvPr id="185" name="Google Shape;185;p18"/>
            <p:cNvSpPr/>
            <p:nvPr/>
          </p:nvSpPr>
          <p:spPr>
            <a:xfrm>
              <a:off x="1556752" y="3622420"/>
              <a:ext cx="1106100" cy="184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6BFF"/>
                </a:buClr>
                <a:buSzPts val="900"/>
                <a:buFont typeface="Proxima Nova Extrabold"/>
                <a:buNone/>
              </a:pPr>
              <a:r>
                <a:rPr lang="en" sz="900" i="0" u="none" strike="noStrike" cap="none">
                  <a:solidFill>
                    <a:srgbClr val="006BFF"/>
                  </a:solidFill>
                  <a:latin typeface="Proxima Nova Extrabold"/>
                  <a:ea typeface="Proxima Nova Extrabold"/>
                  <a:cs typeface="Proxima Nova Extrabold"/>
                  <a:sym typeface="Proxima Nova Extrabold"/>
                </a:rPr>
                <a:t>1. Access Client</a:t>
              </a:r>
              <a:endParaRPr sz="1400" i="0" u="none" strike="noStrike" cap="none">
                <a:solidFill>
                  <a:schemeClr val="dk1"/>
                </a:solidFill>
                <a:latin typeface="Arial"/>
                <a:ea typeface="Arial"/>
                <a:cs typeface="Arial"/>
                <a:sym typeface="Arial"/>
              </a:endParaRPr>
            </a:p>
          </p:txBody>
        </p:sp>
      </p:grpSp>
      <p:sp>
        <p:nvSpPr>
          <p:cNvPr id="186" name="Google Shape;186;p18"/>
          <p:cNvSpPr/>
          <p:nvPr/>
        </p:nvSpPr>
        <p:spPr>
          <a:xfrm>
            <a:off x="2545855" y="2725742"/>
            <a:ext cx="955800" cy="334800"/>
          </a:xfrm>
          <a:prstGeom prst="rect">
            <a:avLst/>
          </a:prstGeom>
          <a:noFill/>
          <a:ln>
            <a:noFill/>
          </a:ln>
        </p:spPr>
        <p:txBody>
          <a:bodyPr spcFirstLastPara="1" wrap="square" lIns="0" tIns="0" rIns="0" bIns="0" anchor="t" anchorCtr="0">
            <a:noAutofit/>
          </a:bodyPr>
          <a:lstStyle/>
          <a:p>
            <a:pPr marL="127000" marR="0" lvl="0" indent="-127000" algn="l" rtl="0">
              <a:lnSpc>
                <a:spcPct val="125000"/>
              </a:lnSpc>
              <a:spcBef>
                <a:spcPts val="0"/>
              </a:spcBef>
              <a:spcAft>
                <a:spcPts val="0"/>
              </a:spcAft>
              <a:buClr>
                <a:schemeClr val="dk2"/>
              </a:buClr>
              <a:buSzPts val="600"/>
              <a:buFont typeface="Arial"/>
              <a:buChar char="•"/>
            </a:pPr>
            <a:r>
              <a:rPr lang="en" sz="600" i="0" u="none" strike="noStrike" cap="none">
                <a:solidFill>
                  <a:schemeClr val="dk2"/>
                </a:solidFill>
                <a:latin typeface="Proxima Nova"/>
                <a:ea typeface="Proxima Nova"/>
                <a:cs typeface="Proxima Nova"/>
                <a:sym typeface="Proxima Nova"/>
              </a:rPr>
              <a:t>Unified App Launcher</a:t>
            </a:r>
            <a:endParaRPr sz="1100"/>
          </a:p>
          <a:p>
            <a:pPr marL="127000" marR="0" lvl="0" indent="-127000" algn="l" rtl="0">
              <a:lnSpc>
                <a:spcPct val="125000"/>
              </a:lnSpc>
              <a:spcBef>
                <a:spcPts val="0"/>
              </a:spcBef>
              <a:spcAft>
                <a:spcPts val="0"/>
              </a:spcAft>
              <a:buClr>
                <a:schemeClr val="dk2"/>
              </a:buClr>
              <a:buSzPts val="600"/>
              <a:buFont typeface="Arial"/>
              <a:buChar char="•"/>
            </a:pPr>
            <a:r>
              <a:rPr lang="en" sz="600" i="0" u="none" strike="noStrike" cap="none">
                <a:solidFill>
                  <a:schemeClr val="dk2"/>
                </a:solidFill>
                <a:latin typeface="Proxima Nova"/>
                <a:ea typeface="Proxima Nova"/>
                <a:cs typeface="Proxima Nova"/>
                <a:sym typeface="Proxima Nova"/>
              </a:rPr>
              <a:t>Continual Compliance Assessment</a:t>
            </a:r>
            <a:endParaRPr sz="1400" i="0" u="none" strike="noStrike" cap="none">
              <a:solidFill>
                <a:schemeClr val="dk2"/>
              </a:solidFill>
              <a:latin typeface="Arial"/>
              <a:ea typeface="Arial"/>
              <a:cs typeface="Arial"/>
              <a:sym typeface="Arial"/>
            </a:endParaRPr>
          </a:p>
        </p:txBody>
      </p:sp>
      <p:grpSp>
        <p:nvGrpSpPr>
          <p:cNvPr id="187" name="Google Shape;187;p18"/>
          <p:cNvGrpSpPr/>
          <p:nvPr/>
        </p:nvGrpSpPr>
        <p:grpSpPr>
          <a:xfrm>
            <a:off x="2477692" y="1346597"/>
            <a:ext cx="1190700" cy="142875"/>
            <a:chOff x="3303589" y="1795463"/>
            <a:chExt cx="1587600" cy="190500"/>
          </a:xfrm>
        </p:grpSpPr>
        <p:sp>
          <p:nvSpPr>
            <p:cNvPr id="188" name="Google Shape;188;p18"/>
            <p:cNvSpPr/>
            <p:nvPr/>
          </p:nvSpPr>
          <p:spPr>
            <a:xfrm>
              <a:off x="3303589" y="1885951"/>
              <a:ext cx="1587600" cy="9600"/>
            </a:xfrm>
            <a:prstGeom prst="rect">
              <a:avLst/>
            </a:prstGeom>
            <a:solidFill>
              <a:srgbClr val="006B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189" name="Google Shape;189;p18"/>
            <p:cNvSpPr/>
            <p:nvPr/>
          </p:nvSpPr>
          <p:spPr>
            <a:xfrm>
              <a:off x="3503614" y="1795463"/>
              <a:ext cx="950913" cy="190500"/>
            </a:xfrm>
            <a:custGeom>
              <a:avLst/>
              <a:gdLst/>
              <a:ahLst/>
              <a:cxnLst/>
              <a:rect l="l" t="t" r="r" b="b"/>
              <a:pathLst>
                <a:path w="400" h="80" extrusionOk="0">
                  <a:moveTo>
                    <a:pt x="380" y="80"/>
                  </a:moveTo>
                  <a:cubicBezTo>
                    <a:pt x="20" y="80"/>
                    <a:pt x="20" y="80"/>
                    <a:pt x="20" y="80"/>
                  </a:cubicBezTo>
                  <a:cubicBezTo>
                    <a:pt x="9" y="80"/>
                    <a:pt x="0" y="71"/>
                    <a:pt x="0" y="60"/>
                  </a:cubicBezTo>
                  <a:cubicBezTo>
                    <a:pt x="0" y="20"/>
                    <a:pt x="0" y="20"/>
                    <a:pt x="0" y="20"/>
                  </a:cubicBezTo>
                  <a:cubicBezTo>
                    <a:pt x="0" y="9"/>
                    <a:pt x="9" y="0"/>
                    <a:pt x="20" y="0"/>
                  </a:cubicBezTo>
                  <a:cubicBezTo>
                    <a:pt x="380" y="0"/>
                    <a:pt x="380" y="0"/>
                    <a:pt x="380" y="0"/>
                  </a:cubicBezTo>
                  <a:cubicBezTo>
                    <a:pt x="391" y="0"/>
                    <a:pt x="400" y="9"/>
                    <a:pt x="400" y="20"/>
                  </a:cubicBezTo>
                  <a:cubicBezTo>
                    <a:pt x="400" y="60"/>
                    <a:pt x="400" y="60"/>
                    <a:pt x="400" y="60"/>
                  </a:cubicBezTo>
                  <a:cubicBezTo>
                    <a:pt x="400" y="71"/>
                    <a:pt x="391" y="80"/>
                    <a:pt x="380" y="80"/>
                  </a:cubicBezTo>
                  <a:close/>
                </a:path>
              </a:pathLst>
            </a:custGeom>
            <a:solidFill>
              <a:srgbClr val="006B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190" name="Google Shape;190;p18"/>
            <p:cNvSpPr/>
            <p:nvPr/>
          </p:nvSpPr>
          <p:spPr>
            <a:xfrm>
              <a:off x="4567239" y="1833563"/>
              <a:ext cx="95250" cy="112713"/>
            </a:xfrm>
            <a:custGeom>
              <a:avLst/>
              <a:gdLst/>
              <a:ahLst/>
              <a:cxnLst/>
              <a:rect l="l" t="t" r="r" b="b"/>
              <a:pathLst>
                <a:path w="60" h="71" extrusionOk="0">
                  <a:moveTo>
                    <a:pt x="60" y="36"/>
                  </a:moveTo>
                  <a:lnTo>
                    <a:pt x="30" y="53"/>
                  </a:lnTo>
                  <a:lnTo>
                    <a:pt x="0" y="71"/>
                  </a:lnTo>
                  <a:lnTo>
                    <a:pt x="0" y="36"/>
                  </a:lnTo>
                  <a:lnTo>
                    <a:pt x="0" y="0"/>
                  </a:lnTo>
                  <a:lnTo>
                    <a:pt x="30" y="18"/>
                  </a:lnTo>
                  <a:lnTo>
                    <a:pt x="60" y="36"/>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191" name="Google Shape;191;p18"/>
            <p:cNvSpPr/>
            <p:nvPr/>
          </p:nvSpPr>
          <p:spPr>
            <a:xfrm>
              <a:off x="3580211" y="1820762"/>
              <a:ext cx="801900" cy="123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lt1"/>
                </a:buClr>
                <a:buSzPts val="600"/>
                <a:buFont typeface="Proxima Nova"/>
                <a:buNone/>
              </a:pPr>
              <a:r>
                <a:rPr lang="en" sz="600" b="1" i="0" u="none" strike="noStrike" cap="none">
                  <a:solidFill>
                    <a:schemeClr val="lt1"/>
                  </a:solidFill>
                  <a:latin typeface="Proxima Nova"/>
                  <a:ea typeface="Proxima Nova"/>
                  <a:cs typeface="Proxima Nova"/>
                  <a:sym typeface="Proxima Nova"/>
                </a:rPr>
                <a:t>Work locally...</a:t>
              </a:r>
              <a:endParaRPr sz="1400" b="1" i="0" u="none" strike="noStrike" cap="none">
                <a:solidFill>
                  <a:schemeClr val="lt1"/>
                </a:solidFill>
                <a:latin typeface="Proxima Nova"/>
                <a:ea typeface="Proxima Nova"/>
                <a:cs typeface="Proxima Nova"/>
                <a:sym typeface="Proxima Nova"/>
              </a:endParaRPr>
            </a:p>
          </p:txBody>
        </p:sp>
      </p:grpSp>
      <p:grpSp>
        <p:nvGrpSpPr>
          <p:cNvPr id="192" name="Google Shape;192;p18"/>
          <p:cNvGrpSpPr/>
          <p:nvPr/>
        </p:nvGrpSpPr>
        <p:grpSpPr>
          <a:xfrm>
            <a:off x="3795712" y="3361272"/>
            <a:ext cx="1552500" cy="501744"/>
            <a:chOff x="5060949" y="4481696"/>
            <a:chExt cx="2070000" cy="668992"/>
          </a:xfrm>
        </p:grpSpPr>
        <p:sp>
          <p:nvSpPr>
            <p:cNvPr id="193" name="Google Shape;193;p18"/>
            <p:cNvSpPr/>
            <p:nvPr/>
          </p:nvSpPr>
          <p:spPr>
            <a:xfrm>
              <a:off x="5060949" y="4704288"/>
              <a:ext cx="2070000" cy="4464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FFFFFF"/>
                </a:buClr>
                <a:buSzPts val="600"/>
                <a:buFont typeface="Proxima Nova"/>
                <a:buNone/>
              </a:pPr>
              <a:r>
                <a:rPr lang="en" sz="600" i="0" u="none" strike="noStrike" cap="none">
                  <a:solidFill>
                    <a:srgbClr val="FFFFFF"/>
                  </a:solidFill>
                  <a:latin typeface="Proxima Nova"/>
                  <a:ea typeface="Proxima Nova"/>
                  <a:cs typeface="Proxima Nova"/>
                  <a:sym typeface="Proxima Nova"/>
                </a:rPr>
                <a:t>Onboarding, administration, and monitoring engine to enforce technical controls, complete with audit-ready reporting</a:t>
              </a:r>
              <a:endParaRPr sz="1400" i="0" u="none" strike="noStrike" cap="none">
                <a:solidFill>
                  <a:schemeClr val="dk1"/>
                </a:solidFill>
                <a:latin typeface="Arial"/>
                <a:ea typeface="Arial"/>
                <a:cs typeface="Arial"/>
                <a:sym typeface="Arial"/>
              </a:endParaRPr>
            </a:p>
          </p:txBody>
        </p:sp>
        <p:sp>
          <p:nvSpPr>
            <p:cNvPr id="194" name="Google Shape;194;p18"/>
            <p:cNvSpPr/>
            <p:nvPr/>
          </p:nvSpPr>
          <p:spPr>
            <a:xfrm>
              <a:off x="5327360" y="4481696"/>
              <a:ext cx="1537200" cy="184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6BFF"/>
                </a:buClr>
                <a:buSzPts val="900"/>
                <a:buFont typeface="Proxima Nova Extrabold"/>
                <a:buNone/>
              </a:pPr>
              <a:r>
                <a:rPr lang="en" sz="900" i="0" u="none" strike="noStrike" cap="none">
                  <a:solidFill>
                    <a:srgbClr val="006BFF"/>
                  </a:solidFill>
                  <a:latin typeface="Proxima Nova Extrabold"/>
                  <a:ea typeface="Proxima Nova Extrabold"/>
                  <a:cs typeface="Proxima Nova Extrabold"/>
                  <a:sym typeface="Proxima Nova Extrabold"/>
                </a:rPr>
                <a:t>2. Compliance Center</a:t>
              </a:r>
              <a:endParaRPr sz="1400" i="0" u="none" strike="noStrike" cap="none">
                <a:solidFill>
                  <a:schemeClr val="dk1"/>
                </a:solidFill>
                <a:latin typeface="Arial"/>
                <a:ea typeface="Arial"/>
                <a:cs typeface="Arial"/>
                <a:sym typeface="Arial"/>
              </a:endParaRPr>
            </a:p>
          </p:txBody>
        </p:sp>
      </p:grpSp>
      <p:grpSp>
        <p:nvGrpSpPr>
          <p:cNvPr id="195" name="Google Shape;195;p18"/>
          <p:cNvGrpSpPr/>
          <p:nvPr/>
        </p:nvGrpSpPr>
        <p:grpSpPr>
          <a:xfrm>
            <a:off x="3668317" y="4106466"/>
            <a:ext cx="1784747" cy="714375"/>
            <a:chOff x="4891089" y="5475288"/>
            <a:chExt cx="2379663" cy="952500"/>
          </a:xfrm>
        </p:grpSpPr>
        <p:sp>
          <p:nvSpPr>
            <p:cNvPr id="196" name="Google Shape;196;p18"/>
            <p:cNvSpPr/>
            <p:nvPr/>
          </p:nvSpPr>
          <p:spPr>
            <a:xfrm>
              <a:off x="4891089" y="5475288"/>
              <a:ext cx="2379663" cy="952500"/>
            </a:xfrm>
            <a:custGeom>
              <a:avLst/>
              <a:gdLst/>
              <a:ahLst/>
              <a:cxnLst/>
              <a:rect l="l" t="t" r="r" b="b"/>
              <a:pathLst>
                <a:path w="1000" h="400" extrusionOk="0">
                  <a:moveTo>
                    <a:pt x="960" y="400"/>
                  </a:moveTo>
                  <a:cubicBezTo>
                    <a:pt x="40" y="400"/>
                    <a:pt x="40" y="400"/>
                    <a:pt x="40" y="400"/>
                  </a:cubicBezTo>
                  <a:cubicBezTo>
                    <a:pt x="17" y="400"/>
                    <a:pt x="0" y="382"/>
                    <a:pt x="0" y="360"/>
                  </a:cubicBezTo>
                  <a:cubicBezTo>
                    <a:pt x="0" y="40"/>
                    <a:pt x="0" y="40"/>
                    <a:pt x="0" y="40"/>
                  </a:cubicBezTo>
                  <a:cubicBezTo>
                    <a:pt x="0" y="17"/>
                    <a:pt x="17" y="0"/>
                    <a:pt x="40" y="0"/>
                  </a:cubicBezTo>
                  <a:cubicBezTo>
                    <a:pt x="960" y="0"/>
                    <a:pt x="960" y="0"/>
                    <a:pt x="960" y="0"/>
                  </a:cubicBezTo>
                  <a:cubicBezTo>
                    <a:pt x="982" y="0"/>
                    <a:pt x="1000" y="17"/>
                    <a:pt x="1000" y="40"/>
                  </a:cubicBezTo>
                  <a:cubicBezTo>
                    <a:pt x="1000" y="360"/>
                    <a:pt x="1000" y="360"/>
                    <a:pt x="1000" y="360"/>
                  </a:cubicBezTo>
                  <a:cubicBezTo>
                    <a:pt x="1000" y="382"/>
                    <a:pt x="982" y="400"/>
                    <a:pt x="960" y="400"/>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197" name="Google Shape;197;p18"/>
            <p:cNvSpPr/>
            <p:nvPr/>
          </p:nvSpPr>
          <p:spPr>
            <a:xfrm>
              <a:off x="5060949" y="5797758"/>
              <a:ext cx="2070000" cy="4464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FFFFFF"/>
                </a:buClr>
                <a:buSzPts val="600"/>
                <a:buFont typeface="Proxima Nova"/>
                <a:buNone/>
              </a:pPr>
              <a:r>
                <a:rPr lang="en" sz="600" i="0" u="none" strike="noStrike" cap="none">
                  <a:solidFill>
                    <a:srgbClr val="FFFFFF"/>
                  </a:solidFill>
                  <a:latin typeface="Proxima Nova"/>
                  <a:ea typeface="Proxima Nova"/>
                  <a:cs typeface="Proxima Nova"/>
                  <a:sym typeface="Proxima Nova"/>
                </a:rPr>
                <a:t>High security public cloud infrastructure for failsafe access and custom application hosting requirements</a:t>
              </a:r>
              <a:endParaRPr sz="1400" i="0" u="none" strike="noStrike" cap="none">
                <a:solidFill>
                  <a:schemeClr val="dk1"/>
                </a:solidFill>
                <a:latin typeface="Arial"/>
                <a:ea typeface="Arial"/>
                <a:cs typeface="Arial"/>
                <a:sym typeface="Arial"/>
              </a:endParaRPr>
            </a:p>
          </p:txBody>
        </p:sp>
        <p:sp>
          <p:nvSpPr>
            <p:cNvPr id="198" name="Google Shape;198;p18"/>
            <p:cNvSpPr/>
            <p:nvPr/>
          </p:nvSpPr>
          <p:spPr>
            <a:xfrm>
              <a:off x="5060949" y="5633521"/>
              <a:ext cx="2070000" cy="1557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006BFF"/>
                </a:buClr>
                <a:buSzPts val="700"/>
                <a:buFont typeface="Proxima Nova Extrabold"/>
                <a:buNone/>
              </a:pPr>
              <a:r>
                <a:rPr lang="en" sz="700" i="0" u="none" strike="noStrike" cap="none">
                  <a:solidFill>
                    <a:srgbClr val="006BFF"/>
                  </a:solidFill>
                  <a:latin typeface="Proxima Nova Extrabold"/>
                  <a:ea typeface="Proxima Nova Extrabold"/>
                  <a:cs typeface="Proxima Nova Extrabold"/>
                  <a:sym typeface="Proxima Nova Extrabold"/>
                </a:rPr>
                <a:t>4. Application Hosting Infrastructure</a:t>
              </a:r>
              <a:endParaRPr sz="1500" i="0" u="none" strike="noStrike" cap="none">
                <a:solidFill>
                  <a:srgbClr val="006BFF"/>
                </a:solidFill>
                <a:latin typeface="Proxima Nova Extrabold"/>
                <a:ea typeface="Proxima Nova Extrabold"/>
                <a:cs typeface="Proxima Nova Extrabold"/>
                <a:sym typeface="Proxima Nova Extrabold"/>
              </a:endParaRPr>
            </a:p>
          </p:txBody>
        </p:sp>
      </p:grpSp>
      <p:grpSp>
        <p:nvGrpSpPr>
          <p:cNvPr id="199" name="Google Shape;199;p18"/>
          <p:cNvGrpSpPr/>
          <p:nvPr/>
        </p:nvGrpSpPr>
        <p:grpSpPr>
          <a:xfrm>
            <a:off x="2477692" y="4267201"/>
            <a:ext cx="1190700" cy="142875"/>
            <a:chOff x="3303589" y="5689601"/>
            <a:chExt cx="1587600" cy="190500"/>
          </a:xfrm>
        </p:grpSpPr>
        <p:sp>
          <p:nvSpPr>
            <p:cNvPr id="200" name="Google Shape;200;p18"/>
            <p:cNvSpPr/>
            <p:nvPr/>
          </p:nvSpPr>
          <p:spPr>
            <a:xfrm>
              <a:off x="3303589" y="5780088"/>
              <a:ext cx="1587600" cy="9600"/>
            </a:xfrm>
            <a:prstGeom prst="rect">
              <a:avLst/>
            </a:pr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201" name="Google Shape;201;p18"/>
            <p:cNvSpPr/>
            <p:nvPr/>
          </p:nvSpPr>
          <p:spPr>
            <a:xfrm>
              <a:off x="3503614" y="5689601"/>
              <a:ext cx="950913" cy="190500"/>
            </a:xfrm>
            <a:custGeom>
              <a:avLst/>
              <a:gdLst/>
              <a:ahLst/>
              <a:cxnLst/>
              <a:rect l="l" t="t" r="r" b="b"/>
              <a:pathLst>
                <a:path w="400" h="80" extrusionOk="0">
                  <a:moveTo>
                    <a:pt x="380" y="80"/>
                  </a:moveTo>
                  <a:cubicBezTo>
                    <a:pt x="20" y="80"/>
                    <a:pt x="20" y="80"/>
                    <a:pt x="20" y="80"/>
                  </a:cubicBezTo>
                  <a:cubicBezTo>
                    <a:pt x="9" y="80"/>
                    <a:pt x="0" y="71"/>
                    <a:pt x="0" y="60"/>
                  </a:cubicBezTo>
                  <a:cubicBezTo>
                    <a:pt x="0" y="20"/>
                    <a:pt x="0" y="20"/>
                    <a:pt x="0" y="20"/>
                  </a:cubicBezTo>
                  <a:cubicBezTo>
                    <a:pt x="0" y="9"/>
                    <a:pt x="9" y="0"/>
                    <a:pt x="20" y="0"/>
                  </a:cubicBezTo>
                  <a:cubicBezTo>
                    <a:pt x="380" y="0"/>
                    <a:pt x="380" y="0"/>
                    <a:pt x="380" y="0"/>
                  </a:cubicBezTo>
                  <a:cubicBezTo>
                    <a:pt x="391" y="0"/>
                    <a:pt x="400" y="9"/>
                    <a:pt x="400" y="20"/>
                  </a:cubicBezTo>
                  <a:cubicBezTo>
                    <a:pt x="400" y="60"/>
                    <a:pt x="400" y="60"/>
                    <a:pt x="400" y="60"/>
                  </a:cubicBezTo>
                  <a:cubicBezTo>
                    <a:pt x="400" y="71"/>
                    <a:pt x="391" y="80"/>
                    <a:pt x="380" y="80"/>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202" name="Google Shape;202;p18"/>
            <p:cNvSpPr/>
            <p:nvPr/>
          </p:nvSpPr>
          <p:spPr>
            <a:xfrm>
              <a:off x="4567239" y="5729288"/>
              <a:ext cx="95250" cy="112713"/>
            </a:xfrm>
            <a:custGeom>
              <a:avLst/>
              <a:gdLst/>
              <a:ahLst/>
              <a:cxnLst/>
              <a:rect l="l" t="t" r="r" b="b"/>
              <a:pathLst>
                <a:path w="60" h="71" extrusionOk="0">
                  <a:moveTo>
                    <a:pt x="60" y="35"/>
                  </a:moveTo>
                  <a:lnTo>
                    <a:pt x="30" y="53"/>
                  </a:lnTo>
                  <a:lnTo>
                    <a:pt x="0" y="71"/>
                  </a:lnTo>
                  <a:lnTo>
                    <a:pt x="0" y="35"/>
                  </a:lnTo>
                  <a:lnTo>
                    <a:pt x="0" y="0"/>
                  </a:lnTo>
                  <a:lnTo>
                    <a:pt x="30" y="18"/>
                  </a:lnTo>
                  <a:lnTo>
                    <a:pt x="60" y="35"/>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203" name="Google Shape;203;p18"/>
            <p:cNvSpPr/>
            <p:nvPr/>
          </p:nvSpPr>
          <p:spPr>
            <a:xfrm>
              <a:off x="3580211" y="5718441"/>
              <a:ext cx="801900" cy="123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lt1"/>
                </a:buClr>
                <a:buSzPts val="600"/>
                <a:buFont typeface="Proxima Nova"/>
                <a:buNone/>
              </a:pPr>
              <a:r>
                <a:rPr lang="en" sz="600" b="1" i="0" u="none" strike="noStrike" cap="none">
                  <a:solidFill>
                    <a:schemeClr val="lt1"/>
                  </a:solidFill>
                  <a:latin typeface="Proxima Nova"/>
                  <a:ea typeface="Proxima Nova"/>
                  <a:cs typeface="Proxima Nova"/>
                  <a:sym typeface="Proxima Nova"/>
                </a:rPr>
                <a:t>Work hosted...</a:t>
              </a:r>
              <a:endParaRPr sz="1400" b="1" i="0" u="none" strike="noStrike" cap="none">
                <a:solidFill>
                  <a:schemeClr val="lt1"/>
                </a:solidFill>
                <a:latin typeface="Proxima Nova"/>
                <a:ea typeface="Proxima Nova"/>
                <a:cs typeface="Proxima Nova"/>
                <a:sym typeface="Proxima Nova"/>
              </a:endParaRPr>
            </a:p>
          </p:txBody>
        </p:sp>
      </p:grpSp>
      <p:sp>
        <p:nvSpPr>
          <p:cNvPr id="204" name="Google Shape;204;p18"/>
          <p:cNvSpPr/>
          <p:nvPr/>
        </p:nvSpPr>
        <p:spPr>
          <a:xfrm>
            <a:off x="5522237" y="1596565"/>
            <a:ext cx="1107300" cy="334800"/>
          </a:xfrm>
          <a:prstGeom prst="rect">
            <a:avLst/>
          </a:prstGeom>
          <a:noFill/>
          <a:ln>
            <a:noFill/>
          </a:ln>
        </p:spPr>
        <p:txBody>
          <a:bodyPr spcFirstLastPara="1" wrap="square" lIns="0" tIns="0" rIns="0" bIns="0" anchor="t" anchorCtr="0">
            <a:noAutofit/>
          </a:bodyPr>
          <a:lstStyle/>
          <a:p>
            <a:pPr marL="127000" marR="0" lvl="0" indent="-127000" algn="l" rtl="0">
              <a:lnSpc>
                <a:spcPct val="125000"/>
              </a:lnSpc>
              <a:spcBef>
                <a:spcPts val="0"/>
              </a:spcBef>
              <a:spcAft>
                <a:spcPts val="0"/>
              </a:spcAft>
              <a:buClr>
                <a:schemeClr val="dk2"/>
              </a:buClr>
              <a:buSzPts val="600"/>
              <a:buFont typeface="Arial"/>
              <a:buChar char="•"/>
            </a:pPr>
            <a:r>
              <a:rPr lang="en" sz="600" i="0" u="none" strike="noStrike" cap="none">
                <a:solidFill>
                  <a:schemeClr val="dk2"/>
                </a:solidFill>
                <a:latin typeface="Proxima Nova"/>
                <a:ea typeface="Proxima Nova"/>
                <a:cs typeface="Proxima Nova"/>
                <a:sym typeface="Proxima Nova"/>
              </a:rPr>
              <a:t>Work | Personal Separation</a:t>
            </a:r>
            <a:endParaRPr sz="1100"/>
          </a:p>
          <a:p>
            <a:pPr marL="127000" marR="0" lvl="0" indent="-127000" algn="l" rtl="0">
              <a:lnSpc>
                <a:spcPct val="125000"/>
              </a:lnSpc>
              <a:spcBef>
                <a:spcPts val="0"/>
              </a:spcBef>
              <a:spcAft>
                <a:spcPts val="0"/>
              </a:spcAft>
              <a:buClr>
                <a:schemeClr val="dk2"/>
              </a:buClr>
              <a:buSzPts val="600"/>
              <a:buFont typeface="Arial"/>
              <a:buChar char="•"/>
            </a:pPr>
            <a:r>
              <a:rPr lang="en" sz="600" i="0" u="none" strike="noStrike" cap="none">
                <a:solidFill>
                  <a:schemeClr val="dk2"/>
                </a:solidFill>
                <a:latin typeface="Proxima Nova"/>
                <a:ea typeface="Proxima Nova"/>
                <a:cs typeface="Proxima Nova"/>
                <a:sym typeface="Proxima Nova"/>
              </a:rPr>
              <a:t>Data Leakage &amp; Loss Prevention (DLP)</a:t>
            </a:r>
            <a:endParaRPr sz="1400" i="0" u="none" strike="noStrike" cap="none">
              <a:solidFill>
                <a:schemeClr val="dk2"/>
              </a:solidFill>
              <a:latin typeface="Arial"/>
              <a:ea typeface="Arial"/>
              <a:cs typeface="Arial"/>
              <a:sym typeface="Arial"/>
            </a:endParaRPr>
          </a:p>
        </p:txBody>
      </p:sp>
      <p:sp>
        <p:nvSpPr>
          <p:cNvPr id="205" name="Google Shape;205;p18"/>
          <p:cNvSpPr/>
          <p:nvPr/>
        </p:nvSpPr>
        <p:spPr>
          <a:xfrm>
            <a:off x="5522237" y="3355915"/>
            <a:ext cx="967800" cy="334800"/>
          </a:xfrm>
          <a:prstGeom prst="rect">
            <a:avLst/>
          </a:prstGeom>
          <a:noFill/>
          <a:ln>
            <a:noFill/>
          </a:ln>
        </p:spPr>
        <p:txBody>
          <a:bodyPr spcFirstLastPara="1" wrap="square" lIns="0" tIns="0" rIns="0" bIns="0" anchor="t" anchorCtr="0">
            <a:noAutofit/>
          </a:bodyPr>
          <a:lstStyle/>
          <a:p>
            <a:pPr marL="127000" marR="0" lvl="0" indent="-127000" algn="l" rtl="0">
              <a:lnSpc>
                <a:spcPct val="125000"/>
              </a:lnSpc>
              <a:spcBef>
                <a:spcPts val="0"/>
              </a:spcBef>
              <a:spcAft>
                <a:spcPts val="0"/>
              </a:spcAft>
              <a:buClr>
                <a:schemeClr val="dk2"/>
              </a:buClr>
              <a:buSzPts val="600"/>
              <a:buFont typeface="Arial"/>
              <a:buChar char="•"/>
            </a:pPr>
            <a:r>
              <a:rPr lang="en" sz="600" i="0" u="none" strike="noStrike" cap="none">
                <a:solidFill>
                  <a:schemeClr val="dk2"/>
                </a:solidFill>
                <a:latin typeface="Proxima Nova"/>
                <a:ea typeface="Proxima Nova"/>
                <a:cs typeface="Proxima Nova"/>
                <a:sym typeface="Proxima Nova"/>
              </a:rPr>
              <a:t>Compliance Dashboard</a:t>
            </a:r>
            <a:endParaRPr sz="1100"/>
          </a:p>
          <a:p>
            <a:pPr marL="127000" marR="0" lvl="0" indent="-127000" algn="l" rtl="0">
              <a:lnSpc>
                <a:spcPct val="125000"/>
              </a:lnSpc>
              <a:spcBef>
                <a:spcPts val="0"/>
              </a:spcBef>
              <a:spcAft>
                <a:spcPts val="0"/>
              </a:spcAft>
              <a:buClr>
                <a:schemeClr val="dk2"/>
              </a:buClr>
              <a:buSzPts val="600"/>
              <a:buFont typeface="Arial"/>
              <a:buChar char="•"/>
            </a:pPr>
            <a:r>
              <a:rPr lang="en" sz="600" i="0" u="none" strike="noStrike" cap="none">
                <a:solidFill>
                  <a:schemeClr val="dk2"/>
                </a:solidFill>
                <a:latin typeface="Proxima Nova"/>
                <a:ea typeface="Proxima Nova"/>
                <a:cs typeface="Proxima Nova"/>
                <a:sym typeface="Proxima Nova"/>
              </a:rPr>
              <a:t>Policy Admin &amp; Onboarding</a:t>
            </a:r>
            <a:endParaRPr sz="1400" i="0" u="none" strike="noStrike" cap="none">
              <a:solidFill>
                <a:schemeClr val="dk2"/>
              </a:solidFill>
              <a:latin typeface="Arial"/>
              <a:ea typeface="Arial"/>
              <a:cs typeface="Arial"/>
              <a:sym typeface="Arial"/>
            </a:endParaRPr>
          </a:p>
        </p:txBody>
      </p:sp>
      <p:sp>
        <p:nvSpPr>
          <p:cNvPr id="206" name="Google Shape;206;p18"/>
          <p:cNvSpPr/>
          <p:nvPr/>
        </p:nvSpPr>
        <p:spPr>
          <a:xfrm>
            <a:off x="5522237" y="4226238"/>
            <a:ext cx="967800" cy="334800"/>
          </a:xfrm>
          <a:prstGeom prst="rect">
            <a:avLst/>
          </a:prstGeom>
          <a:noFill/>
          <a:ln>
            <a:noFill/>
          </a:ln>
        </p:spPr>
        <p:txBody>
          <a:bodyPr spcFirstLastPara="1" wrap="square" lIns="0" tIns="0" rIns="0" bIns="0" anchor="t" anchorCtr="0">
            <a:noAutofit/>
          </a:bodyPr>
          <a:lstStyle/>
          <a:p>
            <a:pPr marL="127000" marR="0" lvl="0" indent="-127000" algn="l" rtl="0">
              <a:lnSpc>
                <a:spcPct val="125000"/>
              </a:lnSpc>
              <a:spcBef>
                <a:spcPts val="0"/>
              </a:spcBef>
              <a:spcAft>
                <a:spcPts val="0"/>
              </a:spcAft>
              <a:buClr>
                <a:schemeClr val="dk2"/>
              </a:buClr>
              <a:buSzPts val="600"/>
              <a:buFont typeface="Arial"/>
              <a:buChar char="•"/>
            </a:pPr>
            <a:r>
              <a:rPr lang="en" sz="600" i="0" u="none" strike="noStrike" cap="none">
                <a:solidFill>
                  <a:schemeClr val="dk2"/>
                </a:solidFill>
                <a:latin typeface="Proxima Nova"/>
                <a:ea typeface="Proxima Nova"/>
                <a:cs typeface="Proxima Nova"/>
                <a:sym typeface="Proxima Nova"/>
              </a:rPr>
              <a:t>Fail-safe Access</a:t>
            </a:r>
            <a:endParaRPr sz="1100"/>
          </a:p>
          <a:p>
            <a:pPr marL="127000" marR="0" lvl="0" indent="-127000" algn="l" rtl="0">
              <a:lnSpc>
                <a:spcPct val="125000"/>
              </a:lnSpc>
              <a:spcBef>
                <a:spcPts val="0"/>
              </a:spcBef>
              <a:spcAft>
                <a:spcPts val="0"/>
              </a:spcAft>
              <a:buClr>
                <a:schemeClr val="dk2"/>
              </a:buClr>
              <a:buSzPts val="600"/>
              <a:buFont typeface="Arial"/>
              <a:buChar char="•"/>
            </a:pPr>
            <a:r>
              <a:rPr lang="en" sz="600" i="0" u="none" strike="noStrike" cap="none">
                <a:solidFill>
                  <a:schemeClr val="dk2"/>
                </a:solidFill>
                <a:latin typeface="Proxima Nova"/>
                <a:ea typeface="Proxima Nova"/>
                <a:cs typeface="Proxima Nova"/>
                <a:sym typeface="Proxima Nova"/>
              </a:rPr>
              <a:t>Secure Hosting Infrastructure </a:t>
            </a:r>
            <a:endParaRPr sz="1400" i="0" u="none" strike="noStrike" cap="none">
              <a:solidFill>
                <a:schemeClr val="dk2"/>
              </a:solidFill>
              <a:latin typeface="Arial"/>
              <a:ea typeface="Arial"/>
              <a:cs typeface="Arial"/>
              <a:sym typeface="Arial"/>
            </a:endParaRPr>
          </a:p>
        </p:txBody>
      </p:sp>
      <p:grpSp>
        <p:nvGrpSpPr>
          <p:cNvPr id="207" name="Google Shape;207;p18"/>
          <p:cNvGrpSpPr/>
          <p:nvPr/>
        </p:nvGrpSpPr>
        <p:grpSpPr>
          <a:xfrm>
            <a:off x="3795712" y="1604570"/>
            <a:ext cx="1552500" cy="501744"/>
            <a:chOff x="5060949" y="2139426"/>
            <a:chExt cx="2070000" cy="668992"/>
          </a:xfrm>
        </p:grpSpPr>
        <p:sp>
          <p:nvSpPr>
            <p:cNvPr id="208" name="Google Shape;208;p18"/>
            <p:cNvSpPr/>
            <p:nvPr/>
          </p:nvSpPr>
          <p:spPr>
            <a:xfrm>
              <a:off x="5060949" y="2362018"/>
              <a:ext cx="2070000" cy="4464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FFFFFF"/>
                </a:buClr>
                <a:buSzPts val="600"/>
                <a:buFont typeface="Proxima Nova"/>
                <a:buNone/>
              </a:pPr>
              <a:r>
                <a:rPr lang="en" sz="600" i="0" u="none" strike="noStrike" cap="none">
                  <a:solidFill>
                    <a:srgbClr val="FFFFFF"/>
                  </a:solidFill>
                  <a:latin typeface="Proxima Nova"/>
                  <a:ea typeface="Proxima Nova"/>
                  <a:cs typeface="Proxima Nova"/>
                  <a:sym typeface="Proxima Nova"/>
                </a:rPr>
                <a:t>Smart, secure perimeter that protects local work apps, files, and data and keeps them separate from personal computing</a:t>
              </a:r>
              <a:endParaRPr sz="1400" i="0" u="none" strike="noStrike" cap="none">
                <a:solidFill>
                  <a:schemeClr val="dk1"/>
                </a:solidFill>
                <a:latin typeface="Arial"/>
                <a:ea typeface="Arial"/>
                <a:cs typeface="Arial"/>
                <a:sym typeface="Arial"/>
              </a:endParaRPr>
            </a:p>
          </p:txBody>
        </p:sp>
        <p:sp>
          <p:nvSpPr>
            <p:cNvPr id="209" name="Google Shape;209;p18"/>
            <p:cNvSpPr/>
            <p:nvPr/>
          </p:nvSpPr>
          <p:spPr>
            <a:xfrm>
              <a:off x="5643953" y="2139426"/>
              <a:ext cx="904200" cy="184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900"/>
                <a:buFont typeface="Proxima Nova Extrabold"/>
                <a:buNone/>
              </a:pPr>
              <a:r>
                <a:rPr lang="en" sz="900" i="0" u="none" strike="noStrike" cap="none">
                  <a:solidFill>
                    <a:schemeClr val="lt1"/>
                  </a:solidFill>
                  <a:latin typeface="Proxima Nova Extrabold"/>
                  <a:ea typeface="Proxima Nova Extrabold"/>
                  <a:cs typeface="Proxima Nova Extrabold"/>
                  <a:sym typeface="Proxima Nova Extrabold"/>
                </a:rPr>
                <a:t>3. LocalZone</a:t>
              </a:r>
              <a:endParaRPr sz="1400" i="0" u="none" strike="noStrike" cap="none">
                <a:solidFill>
                  <a:schemeClr val="lt1"/>
                </a:solidFill>
                <a:latin typeface="Arial"/>
                <a:ea typeface="Arial"/>
                <a:cs typeface="Arial"/>
                <a:sym typeface="Arial"/>
              </a:endParaRPr>
            </a:p>
          </p:txBody>
        </p:sp>
      </p:grpSp>
      <p:grpSp>
        <p:nvGrpSpPr>
          <p:cNvPr id="210" name="Google Shape;210;p18"/>
          <p:cNvGrpSpPr/>
          <p:nvPr/>
        </p:nvGrpSpPr>
        <p:grpSpPr>
          <a:xfrm>
            <a:off x="5632848" y="753666"/>
            <a:ext cx="807244" cy="285750"/>
            <a:chOff x="7510464" y="1004888"/>
            <a:chExt cx="1076325" cy="381000"/>
          </a:xfrm>
        </p:grpSpPr>
        <p:sp>
          <p:nvSpPr>
            <p:cNvPr id="211" name="Google Shape;211;p18"/>
            <p:cNvSpPr/>
            <p:nvPr/>
          </p:nvSpPr>
          <p:spPr>
            <a:xfrm>
              <a:off x="7510464" y="1004888"/>
              <a:ext cx="1076325" cy="381000"/>
            </a:xfrm>
            <a:custGeom>
              <a:avLst/>
              <a:gdLst/>
              <a:ahLst/>
              <a:cxnLst/>
              <a:rect l="l" t="t" r="r" b="b"/>
              <a:pathLst>
                <a:path w="452" h="160" extrusionOk="0">
                  <a:moveTo>
                    <a:pt x="432" y="160"/>
                  </a:moveTo>
                  <a:cubicBezTo>
                    <a:pt x="20" y="160"/>
                    <a:pt x="20" y="160"/>
                    <a:pt x="20" y="160"/>
                  </a:cubicBezTo>
                  <a:cubicBezTo>
                    <a:pt x="9" y="160"/>
                    <a:pt x="0" y="151"/>
                    <a:pt x="0" y="140"/>
                  </a:cubicBezTo>
                  <a:cubicBezTo>
                    <a:pt x="0" y="20"/>
                    <a:pt x="0" y="20"/>
                    <a:pt x="0" y="20"/>
                  </a:cubicBezTo>
                  <a:cubicBezTo>
                    <a:pt x="0" y="9"/>
                    <a:pt x="9" y="0"/>
                    <a:pt x="20" y="0"/>
                  </a:cubicBezTo>
                  <a:cubicBezTo>
                    <a:pt x="432" y="0"/>
                    <a:pt x="432" y="0"/>
                    <a:pt x="432" y="0"/>
                  </a:cubicBezTo>
                  <a:cubicBezTo>
                    <a:pt x="443" y="0"/>
                    <a:pt x="452" y="9"/>
                    <a:pt x="452" y="20"/>
                  </a:cubicBezTo>
                  <a:cubicBezTo>
                    <a:pt x="452" y="140"/>
                    <a:pt x="452" y="140"/>
                    <a:pt x="452" y="140"/>
                  </a:cubicBezTo>
                  <a:cubicBezTo>
                    <a:pt x="452" y="151"/>
                    <a:pt x="443" y="160"/>
                    <a:pt x="432" y="160"/>
                  </a:cubicBezTo>
                  <a:close/>
                </a:path>
              </a:pathLst>
            </a:custGeom>
            <a:solidFill>
              <a:srgbClr val="006B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212" name="Google Shape;212;p18"/>
            <p:cNvSpPr/>
            <p:nvPr/>
          </p:nvSpPr>
          <p:spPr>
            <a:xfrm>
              <a:off x="7563649" y="1063119"/>
              <a:ext cx="965100" cy="246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lt1"/>
                </a:buClr>
                <a:buSzPts val="600"/>
                <a:buFont typeface="Proxima Nova"/>
                <a:buNone/>
              </a:pPr>
              <a:r>
                <a:rPr lang="en" sz="600" b="1" i="0" u="none" strike="noStrike" cap="none">
                  <a:solidFill>
                    <a:schemeClr val="lt1"/>
                  </a:solidFill>
                  <a:latin typeface="Proxima Nova"/>
                  <a:ea typeface="Proxima Nova"/>
                  <a:cs typeface="Proxima Nova"/>
                  <a:sym typeface="Proxima Nova"/>
                </a:rPr>
                <a:t>Secure Private Company Gateway</a:t>
              </a:r>
              <a:endParaRPr sz="1400" b="1" i="0" u="none" strike="noStrike" cap="none">
                <a:solidFill>
                  <a:schemeClr val="lt1"/>
                </a:solidFill>
                <a:latin typeface="Proxima Nova"/>
                <a:ea typeface="Proxima Nova"/>
                <a:cs typeface="Proxima Nova"/>
                <a:sym typeface="Proxima Nova"/>
              </a:endParaRPr>
            </a:p>
          </p:txBody>
        </p:sp>
      </p:grpSp>
      <p:grpSp>
        <p:nvGrpSpPr>
          <p:cNvPr id="213" name="Google Shape;213;p18"/>
          <p:cNvGrpSpPr/>
          <p:nvPr/>
        </p:nvGrpSpPr>
        <p:grpSpPr>
          <a:xfrm>
            <a:off x="5453063" y="4043363"/>
            <a:ext cx="1919288" cy="756046"/>
            <a:chOff x="7270751" y="5391151"/>
            <a:chExt cx="2559051" cy="1008062"/>
          </a:xfrm>
        </p:grpSpPr>
        <p:sp>
          <p:nvSpPr>
            <p:cNvPr id="214" name="Google Shape;214;p18"/>
            <p:cNvSpPr/>
            <p:nvPr/>
          </p:nvSpPr>
          <p:spPr>
            <a:xfrm>
              <a:off x="8491539" y="6018213"/>
              <a:ext cx="1106488" cy="381000"/>
            </a:xfrm>
            <a:custGeom>
              <a:avLst/>
              <a:gdLst/>
              <a:ahLst/>
              <a:cxnLst/>
              <a:rect l="l" t="t" r="r" b="b"/>
              <a:pathLst>
                <a:path w="465" h="160" extrusionOk="0">
                  <a:moveTo>
                    <a:pt x="445" y="160"/>
                  </a:moveTo>
                  <a:cubicBezTo>
                    <a:pt x="20" y="160"/>
                    <a:pt x="20" y="160"/>
                    <a:pt x="20" y="160"/>
                  </a:cubicBezTo>
                  <a:cubicBezTo>
                    <a:pt x="9" y="160"/>
                    <a:pt x="0" y="151"/>
                    <a:pt x="0" y="140"/>
                  </a:cubicBezTo>
                  <a:cubicBezTo>
                    <a:pt x="0" y="20"/>
                    <a:pt x="0" y="20"/>
                    <a:pt x="0" y="20"/>
                  </a:cubicBezTo>
                  <a:cubicBezTo>
                    <a:pt x="0" y="9"/>
                    <a:pt x="9" y="0"/>
                    <a:pt x="20" y="0"/>
                  </a:cubicBezTo>
                  <a:cubicBezTo>
                    <a:pt x="445" y="0"/>
                    <a:pt x="445" y="0"/>
                    <a:pt x="445" y="0"/>
                  </a:cubicBezTo>
                  <a:cubicBezTo>
                    <a:pt x="456" y="0"/>
                    <a:pt x="465" y="9"/>
                    <a:pt x="465" y="20"/>
                  </a:cubicBezTo>
                  <a:cubicBezTo>
                    <a:pt x="465" y="140"/>
                    <a:pt x="465" y="140"/>
                    <a:pt x="465" y="140"/>
                  </a:cubicBezTo>
                  <a:cubicBezTo>
                    <a:pt x="465" y="151"/>
                    <a:pt x="456" y="160"/>
                    <a:pt x="445" y="160"/>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215" name="Google Shape;215;p18"/>
            <p:cNvSpPr/>
            <p:nvPr/>
          </p:nvSpPr>
          <p:spPr>
            <a:xfrm>
              <a:off x="7270751" y="5391151"/>
              <a:ext cx="2508251" cy="822325"/>
            </a:xfrm>
            <a:custGeom>
              <a:avLst/>
              <a:gdLst/>
              <a:ahLst/>
              <a:cxnLst/>
              <a:rect l="l" t="t" r="r" b="b"/>
              <a:pathLst>
                <a:path w="1054" h="345" extrusionOk="0">
                  <a:moveTo>
                    <a:pt x="0" y="345"/>
                  </a:moveTo>
                  <a:cubicBezTo>
                    <a:pt x="1012" y="345"/>
                    <a:pt x="1012" y="345"/>
                    <a:pt x="1012" y="345"/>
                  </a:cubicBezTo>
                  <a:cubicBezTo>
                    <a:pt x="1035" y="345"/>
                    <a:pt x="1054" y="326"/>
                    <a:pt x="1054" y="303"/>
                  </a:cubicBezTo>
                  <a:cubicBezTo>
                    <a:pt x="1054" y="0"/>
                    <a:pt x="1054" y="0"/>
                    <a:pt x="1054" y="0"/>
                  </a:cubicBezTo>
                  <a:cubicBezTo>
                    <a:pt x="1050" y="0"/>
                    <a:pt x="1050" y="0"/>
                    <a:pt x="1050" y="0"/>
                  </a:cubicBezTo>
                  <a:cubicBezTo>
                    <a:pt x="1050" y="303"/>
                    <a:pt x="1050" y="303"/>
                    <a:pt x="1050" y="303"/>
                  </a:cubicBezTo>
                  <a:cubicBezTo>
                    <a:pt x="1050" y="313"/>
                    <a:pt x="1046" y="323"/>
                    <a:pt x="1039" y="329"/>
                  </a:cubicBezTo>
                  <a:cubicBezTo>
                    <a:pt x="1032" y="336"/>
                    <a:pt x="1023" y="341"/>
                    <a:pt x="1012" y="341"/>
                  </a:cubicBezTo>
                  <a:cubicBezTo>
                    <a:pt x="0" y="341"/>
                    <a:pt x="0" y="341"/>
                    <a:pt x="0" y="341"/>
                  </a:cubicBezTo>
                  <a:cubicBezTo>
                    <a:pt x="0" y="345"/>
                    <a:pt x="0" y="345"/>
                    <a:pt x="0" y="345"/>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216" name="Google Shape;216;p18"/>
            <p:cNvSpPr/>
            <p:nvPr/>
          </p:nvSpPr>
          <p:spPr>
            <a:xfrm>
              <a:off x="9720264" y="5856288"/>
              <a:ext cx="109538" cy="96838"/>
            </a:xfrm>
            <a:custGeom>
              <a:avLst/>
              <a:gdLst/>
              <a:ahLst/>
              <a:cxnLst/>
              <a:rect l="l" t="t" r="r" b="b"/>
              <a:pathLst>
                <a:path w="69" h="61" extrusionOk="0">
                  <a:moveTo>
                    <a:pt x="34" y="0"/>
                  </a:moveTo>
                  <a:lnTo>
                    <a:pt x="52" y="31"/>
                  </a:lnTo>
                  <a:lnTo>
                    <a:pt x="69" y="61"/>
                  </a:lnTo>
                  <a:lnTo>
                    <a:pt x="34" y="61"/>
                  </a:lnTo>
                  <a:lnTo>
                    <a:pt x="0" y="61"/>
                  </a:lnTo>
                  <a:lnTo>
                    <a:pt x="18" y="31"/>
                  </a:lnTo>
                  <a:lnTo>
                    <a:pt x="34" y="0"/>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217" name="Google Shape;217;p18"/>
            <p:cNvSpPr/>
            <p:nvPr/>
          </p:nvSpPr>
          <p:spPr>
            <a:xfrm>
              <a:off x="8564563" y="6079072"/>
              <a:ext cx="965100" cy="246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lt1"/>
                </a:buClr>
                <a:buSzPts val="600"/>
                <a:buFont typeface="Proxima Nova"/>
                <a:buNone/>
              </a:pPr>
              <a:r>
                <a:rPr lang="en" sz="600" b="1" i="0" u="none" strike="noStrike" cap="none">
                  <a:solidFill>
                    <a:schemeClr val="lt1"/>
                  </a:solidFill>
                  <a:latin typeface="Proxima Nova"/>
                  <a:ea typeface="Proxima Nova"/>
                  <a:cs typeface="Proxima Nova"/>
                  <a:sym typeface="Proxima Nova"/>
                </a:rPr>
                <a:t>Remote Application Hosting</a:t>
              </a:r>
              <a:endParaRPr sz="1400" b="1" i="0" u="none" strike="noStrike" cap="none">
                <a:solidFill>
                  <a:schemeClr val="lt1"/>
                </a:solidFill>
                <a:latin typeface="Proxima Nova"/>
                <a:ea typeface="Proxima Nova"/>
                <a:cs typeface="Proxima Nova"/>
                <a:sym typeface="Proxima Nova"/>
              </a:endParaRPr>
            </a:p>
          </p:txBody>
        </p:sp>
      </p:grpSp>
      <p:sp>
        <p:nvSpPr>
          <p:cNvPr id="218" name="Google Shape;218;p18"/>
          <p:cNvSpPr/>
          <p:nvPr/>
        </p:nvSpPr>
        <p:spPr>
          <a:xfrm>
            <a:off x="8156494" y="2253770"/>
            <a:ext cx="678600" cy="5658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 sz="600" i="0" u="none" strike="noStrike" cap="none">
                <a:solidFill>
                  <a:schemeClr val="dk2"/>
                </a:solidFill>
                <a:latin typeface="Proxima Nova"/>
                <a:ea typeface="Proxima Nova"/>
                <a:cs typeface="Proxima Nova"/>
                <a:sym typeface="Proxima Nova"/>
              </a:rPr>
              <a:t>Protect network traffic and keep access to sensitive applications off the public Internet</a:t>
            </a:r>
            <a:endParaRPr sz="1400" i="0" u="none" strike="noStrike" cap="none">
              <a:solidFill>
                <a:schemeClr val="dk2"/>
              </a:solidFill>
              <a:latin typeface="Arial"/>
              <a:ea typeface="Arial"/>
              <a:cs typeface="Arial"/>
              <a:sym typeface="Arial"/>
            </a:endParaRPr>
          </a:p>
        </p:txBody>
      </p:sp>
      <p:pic>
        <p:nvPicPr>
          <p:cNvPr id="219" name="Google Shape;219;p18"/>
          <p:cNvPicPr preferRelativeResize="0"/>
          <p:nvPr/>
        </p:nvPicPr>
        <p:blipFill rotWithShape="1">
          <a:blip r:embed="rId12">
            <a:alphaModFix/>
          </a:blip>
          <a:srcRect/>
          <a:stretch/>
        </p:blipFill>
        <p:spPr>
          <a:xfrm>
            <a:off x="8156494" y="1685336"/>
            <a:ext cx="571500" cy="507206"/>
          </a:xfrm>
          <a:prstGeom prst="rect">
            <a:avLst/>
          </a:prstGeom>
          <a:noFill/>
          <a:ln>
            <a:noFill/>
          </a:ln>
        </p:spPr>
      </p:pic>
      <p:grpSp>
        <p:nvGrpSpPr>
          <p:cNvPr id="220" name="Google Shape;220;p18"/>
          <p:cNvGrpSpPr/>
          <p:nvPr/>
        </p:nvGrpSpPr>
        <p:grpSpPr>
          <a:xfrm>
            <a:off x="6794898" y="460772"/>
            <a:ext cx="1071675" cy="3828150"/>
            <a:chOff x="9059864" y="614363"/>
            <a:chExt cx="1428900" cy="5104200"/>
          </a:xfrm>
        </p:grpSpPr>
        <p:sp>
          <p:nvSpPr>
            <p:cNvPr id="221" name="Google Shape;221;p18"/>
            <p:cNvSpPr/>
            <p:nvPr/>
          </p:nvSpPr>
          <p:spPr>
            <a:xfrm>
              <a:off x="9059864" y="614363"/>
              <a:ext cx="1428900" cy="5104200"/>
            </a:xfrm>
            <a:prstGeom prst="roundRect">
              <a:avLst>
                <a:gd name="adj" fmla="val 5558"/>
              </a:avLst>
            </a:prstGeom>
            <a:solidFill>
              <a:schemeClr val="lt1"/>
            </a:solidFill>
            <a:ln>
              <a:noFill/>
            </a:ln>
            <a:effectLst>
              <a:outerShdw blurRad="95250" algn="ctr" rotWithShape="0">
                <a:schemeClr val="dk1">
                  <a:alpha val="5882"/>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222" name="Google Shape;222;p18"/>
            <p:cNvSpPr/>
            <p:nvPr/>
          </p:nvSpPr>
          <p:spPr>
            <a:xfrm>
              <a:off x="9336781" y="832616"/>
              <a:ext cx="878700" cy="246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600"/>
                <a:buFont typeface="Proxima Nova"/>
                <a:buNone/>
              </a:pPr>
              <a:r>
                <a:rPr lang="en" sz="600" i="0" u="none" strike="noStrike" cap="none">
                  <a:solidFill>
                    <a:schemeClr val="dk1"/>
                  </a:solidFill>
                  <a:latin typeface="Proxima Nova"/>
                  <a:ea typeface="Proxima Nova"/>
                  <a:cs typeface="Proxima Nova"/>
                  <a:sym typeface="Proxima Nova"/>
                </a:rPr>
                <a:t>Customer’s business apps</a:t>
              </a:r>
              <a:endParaRPr sz="1400" i="0" u="none" strike="noStrike" cap="none">
                <a:solidFill>
                  <a:schemeClr val="dk1"/>
                </a:solidFill>
                <a:latin typeface="Proxima Nova"/>
                <a:ea typeface="Proxima Nova"/>
                <a:cs typeface="Proxima Nova"/>
                <a:sym typeface="Proxima Nova"/>
              </a:endParaRPr>
            </a:p>
          </p:txBody>
        </p:sp>
        <p:grpSp>
          <p:nvGrpSpPr>
            <p:cNvPr id="223" name="Google Shape;223;p18"/>
            <p:cNvGrpSpPr/>
            <p:nvPr/>
          </p:nvGrpSpPr>
          <p:grpSpPr>
            <a:xfrm>
              <a:off x="9303615" y="1231980"/>
              <a:ext cx="953624" cy="4292238"/>
              <a:chOff x="9303615" y="1231980"/>
              <a:chExt cx="953624" cy="4292238"/>
            </a:xfrm>
          </p:grpSpPr>
          <p:pic>
            <p:nvPicPr>
              <p:cNvPr id="224" name="Google Shape;224;p18"/>
              <p:cNvPicPr preferRelativeResize="0"/>
              <p:nvPr/>
            </p:nvPicPr>
            <p:blipFill rotWithShape="1">
              <a:blip r:embed="rId13">
                <a:alphaModFix/>
              </a:blip>
              <a:srcRect/>
              <a:stretch/>
            </p:blipFill>
            <p:spPr>
              <a:xfrm>
                <a:off x="9303615" y="1231980"/>
                <a:ext cx="428625" cy="314325"/>
              </a:xfrm>
              <a:prstGeom prst="rect">
                <a:avLst/>
              </a:prstGeom>
              <a:noFill/>
              <a:ln>
                <a:noFill/>
              </a:ln>
            </p:spPr>
          </p:pic>
          <p:pic>
            <p:nvPicPr>
              <p:cNvPr id="225" name="Google Shape;225;p18"/>
              <p:cNvPicPr preferRelativeResize="0"/>
              <p:nvPr/>
            </p:nvPicPr>
            <p:blipFill rotWithShape="1">
              <a:blip r:embed="rId14">
                <a:alphaModFix/>
              </a:blip>
              <a:srcRect/>
              <a:stretch/>
            </p:blipFill>
            <p:spPr>
              <a:xfrm>
                <a:off x="9828614" y="1234362"/>
                <a:ext cx="428625" cy="314325"/>
              </a:xfrm>
              <a:prstGeom prst="rect">
                <a:avLst/>
              </a:prstGeom>
              <a:noFill/>
              <a:ln>
                <a:noFill/>
              </a:ln>
            </p:spPr>
          </p:pic>
          <p:pic>
            <p:nvPicPr>
              <p:cNvPr id="226" name="Google Shape;226;p18"/>
              <p:cNvPicPr preferRelativeResize="0"/>
              <p:nvPr/>
            </p:nvPicPr>
            <p:blipFill rotWithShape="1">
              <a:blip r:embed="rId15">
                <a:alphaModFix/>
              </a:blip>
              <a:srcRect/>
              <a:stretch/>
            </p:blipFill>
            <p:spPr>
              <a:xfrm>
                <a:off x="9303615" y="1666692"/>
                <a:ext cx="428625" cy="314325"/>
              </a:xfrm>
              <a:prstGeom prst="rect">
                <a:avLst/>
              </a:prstGeom>
              <a:noFill/>
              <a:ln>
                <a:noFill/>
              </a:ln>
            </p:spPr>
          </p:pic>
          <p:pic>
            <p:nvPicPr>
              <p:cNvPr id="227" name="Google Shape;227;p18"/>
              <p:cNvPicPr preferRelativeResize="0"/>
              <p:nvPr/>
            </p:nvPicPr>
            <p:blipFill rotWithShape="1">
              <a:blip r:embed="rId16">
                <a:alphaModFix/>
              </a:blip>
              <a:srcRect/>
              <a:stretch/>
            </p:blipFill>
            <p:spPr>
              <a:xfrm>
                <a:off x="9828614" y="1676196"/>
                <a:ext cx="428625" cy="314325"/>
              </a:xfrm>
              <a:prstGeom prst="rect">
                <a:avLst/>
              </a:prstGeom>
              <a:noFill/>
              <a:ln>
                <a:noFill/>
              </a:ln>
            </p:spPr>
          </p:pic>
          <p:pic>
            <p:nvPicPr>
              <p:cNvPr id="228" name="Google Shape;228;p18"/>
              <p:cNvPicPr preferRelativeResize="0"/>
              <p:nvPr/>
            </p:nvPicPr>
            <p:blipFill rotWithShape="1">
              <a:blip r:embed="rId17">
                <a:alphaModFix/>
              </a:blip>
              <a:srcRect/>
              <a:stretch/>
            </p:blipFill>
            <p:spPr>
              <a:xfrm>
                <a:off x="9303615" y="2118310"/>
                <a:ext cx="428625" cy="314325"/>
              </a:xfrm>
              <a:prstGeom prst="rect">
                <a:avLst/>
              </a:prstGeom>
              <a:noFill/>
              <a:ln>
                <a:noFill/>
              </a:ln>
            </p:spPr>
          </p:pic>
          <p:pic>
            <p:nvPicPr>
              <p:cNvPr id="229" name="Google Shape;229;p18"/>
              <p:cNvPicPr preferRelativeResize="0"/>
              <p:nvPr/>
            </p:nvPicPr>
            <p:blipFill rotWithShape="1">
              <a:blip r:embed="rId18">
                <a:alphaModFix/>
              </a:blip>
              <a:srcRect/>
              <a:stretch/>
            </p:blipFill>
            <p:spPr>
              <a:xfrm>
                <a:off x="9828614" y="2113268"/>
                <a:ext cx="428625" cy="314325"/>
              </a:xfrm>
              <a:prstGeom prst="rect">
                <a:avLst/>
              </a:prstGeom>
              <a:noFill/>
              <a:ln>
                <a:noFill/>
              </a:ln>
            </p:spPr>
          </p:pic>
          <p:pic>
            <p:nvPicPr>
              <p:cNvPr id="230" name="Google Shape;230;p18"/>
              <p:cNvPicPr preferRelativeResize="0"/>
              <p:nvPr/>
            </p:nvPicPr>
            <p:blipFill rotWithShape="1">
              <a:blip r:embed="rId19">
                <a:alphaModFix/>
              </a:blip>
              <a:srcRect/>
              <a:stretch/>
            </p:blipFill>
            <p:spPr>
              <a:xfrm>
                <a:off x="9303615" y="2558718"/>
                <a:ext cx="428625" cy="314325"/>
              </a:xfrm>
              <a:prstGeom prst="rect">
                <a:avLst/>
              </a:prstGeom>
              <a:noFill/>
              <a:ln>
                <a:noFill/>
              </a:ln>
            </p:spPr>
          </p:pic>
          <p:pic>
            <p:nvPicPr>
              <p:cNvPr id="231" name="Google Shape;231;p18"/>
              <p:cNvPicPr preferRelativeResize="0"/>
              <p:nvPr/>
            </p:nvPicPr>
            <p:blipFill rotWithShape="1">
              <a:blip r:embed="rId20">
                <a:alphaModFix/>
              </a:blip>
              <a:srcRect/>
              <a:stretch/>
            </p:blipFill>
            <p:spPr>
              <a:xfrm>
                <a:off x="9828614" y="2557996"/>
                <a:ext cx="428625" cy="314325"/>
              </a:xfrm>
              <a:prstGeom prst="rect">
                <a:avLst/>
              </a:prstGeom>
              <a:noFill/>
              <a:ln>
                <a:noFill/>
              </a:ln>
            </p:spPr>
          </p:pic>
          <p:pic>
            <p:nvPicPr>
              <p:cNvPr id="232" name="Google Shape;232;p18"/>
              <p:cNvPicPr preferRelativeResize="0"/>
              <p:nvPr/>
            </p:nvPicPr>
            <p:blipFill rotWithShape="1">
              <a:blip r:embed="rId21">
                <a:alphaModFix/>
              </a:blip>
              <a:srcRect/>
              <a:stretch/>
            </p:blipFill>
            <p:spPr>
              <a:xfrm>
                <a:off x="9303615" y="3000160"/>
                <a:ext cx="428625" cy="314325"/>
              </a:xfrm>
              <a:prstGeom prst="rect">
                <a:avLst/>
              </a:prstGeom>
              <a:noFill/>
              <a:ln>
                <a:noFill/>
              </a:ln>
            </p:spPr>
          </p:pic>
          <p:pic>
            <p:nvPicPr>
              <p:cNvPr id="233" name="Google Shape;233;p18"/>
              <p:cNvPicPr preferRelativeResize="0"/>
              <p:nvPr/>
            </p:nvPicPr>
            <p:blipFill rotWithShape="1">
              <a:blip r:embed="rId22">
                <a:alphaModFix/>
              </a:blip>
              <a:srcRect/>
              <a:stretch/>
            </p:blipFill>
            <p:spPr>
              <a:xfrm>
                <a:off x="9828614" y="3005105"/>
                <a:ext cx="428625" cy="314325"/>
              </a:xfrm>
              <a:prstGeom prst="rect">
                <a:avLst/>
              </a:prstGeom>
              <a:noFill/>
              <a:ln>
                <a:noFill/>
              </a:ln>
            </p:spPr>
          </p:pic>
          <p:pic>
            <p:nvPicPr>
              <p:cNvPr id="234" name="Google Shape;234;p18"/>
              <p:cNvPicPr preferRelativeResize="0"/>
              <p:nvPr/>
            </p:nvPicPr>
            <p:blipFill rotWithShape="1">
              <a:blip r:embed="rId23">
                <a:alphaModFix/>
              </a:blip>
              <a:srcRect/>
              <a:stretch/>
            </p:blipFill>
            <p:spPr>
              <a:xfrm>
                <a:off x="9303615" y="3438591"/>
                <a:ext cx="428625" cy="314325"/>
              </a:xfrm>
              <a:prstGeom prst="rect">
                <a:avLst/>
              </a:prstGeom>
              <a:noFill/>
              <a:ln>
                <a:noFill/>
              </a:ln>
            </p:spPr>
          </p:pic>
          <p:pic>
            <p:nvPicPr>
              <p:cNvPr id="235" name="Google Shape;235;p18"/>
              <p:cNvPicPr preferRelativeResize="0"/>
              <p:nvPr/>
            </p:nvPicPr>
            <p:blipFill rotWithShape="1">
              <a:blip r:embed="rId24">
                <a:alphaModFix/>
              </a:blip>
              <a:srcRect/>
              <a:stretch/>
            </p:blipFill>
            <p:spPr>
              <a:xfrm>
                <a:off x="9828614" y="3452214"/>
                <a:ext cx="428625" cy="314325"/>
              </a:xfrm>
              <a:prstGeom prst="rect">
                <a:avLst/>
              </a:prstGeom>
              <a:noFill/>
              <a:ln>
                <a:noFill/>
              </a:ln>
            </p:spPr>
          </p:pic>
          <p:pic>
            <p:nvPicPr>
              <p:cNvPr id="236" name="Google Shape;236;p18"/>
              <p:cNvPicPr preferRelativeResize="0"/>
              <p:nvPr/>
            </p:nvPicPr>
            <p:blipFill rotWithShape="1">
              <a:blip r:embed="rId25">
                <a:alphaModFix/>
              </a:blip>
              <a:srcRect/>
              <a:stretch/>
            </p:blipFill>
            <p:spPr>
              <a:xfrm>
                <a:off x="9303615" y="3878999"/>
                <a:ext cx="428625" cy="314325"/>
              </a:xfrm>
              <a:prstGeom prst="rect">
                <a:avLst/>
              </a:prstGeom>
              <a:noFill/>
              <a:ln>
                <a:noFill/>
              </a:ln>
            </p:spPr>
          </p:pic>
          <p:pic>
            <p:nvPicPr>
              <p:cNvPr id="237" name="Google Shape;237;p18"/>
              <p:cNvPicPr preferRelativeResize="0"/>
              <p:nvPr/>
            </p:nvPicPr>
            <p:blipFill rotWithShape="1">
              <a:blip r:embed="rId26">
                <a:alphaModFix/>
              </a:blip>
              <a:srcRect/>
              <a:stretch/>
            </p:blipFill>
            <p:spPr>
              <a:xfrm>
                <a:off x="9828614" y="3886259"/>
                <a:ext cx="428625" cy="314325"/>
              </a:xfrm>
              <a:prstGeom prst="rect">
                <a:avLst/>
              </a:prstGeom>
              <a:noFill/>
              <a:ln>
                <a:noFill/>
              </a:ln>
            </p:spPr>
          </p:pic>
          <p:pic>
            <p:nvPicPr>
              <p:cNvPr id="238" name="Google Shape;238;p18"/>
              <p:cNvPicPr preferRelativeResize="0"/>
              <p:nvPr/>
            </p:nvPicPr>
            <p:blipFill rotWithShape="1">
              <a:blip r:embed="rId27">
                <a:alphaModFix/>
              </a:blip>
              <a:srcRect/>
              <a:stretch/>
            </p:blipFill>
            <p:spPr>
              <a:xfrm>
                <a:off x="9303615" y="4328811"/>
                <a:ext cx="428625" cy="314325"/>
              </a:xfrm>
              <a:prstGeom prst="rect">
                <a:avLst/>
              </a:prstGeom>
              <a:noFill/>
              <a:ln>
                <a:noFill/>
              </a:ln>
            </p:spPr>
          </p:pic>
          <p:pic>
            <p:nvPicPr>
              <p:cNvPr id="239" name="Google Shape;239;p18"/>
              <p:cNvPicPr preferRelativeResize="0"/>
              <p:nvPr/>
            </p:nvPicPr>
            <p:blipFill rotWithShape="1">
              <a:blip r:embed="rId28">
                <a:alphaModFix/>
              </a:blip>
              <a:srcRect/>
              <a:stretch/>
            </p:blipFill>
            <p:spPr>
              <a:xfrm>
                <a:off x="9828614" y="4328093"/>
                <a:ext cx="428625" cy="314325"/>
              </a:xfrm>
              <a:prstGeom prst="rect">
                <a:avLst/>
              </a:prstGeom>
              <a:noFill/>
              <a:ln>
                <a:noFill/>
              </a:ln>
            </p:spPr>
          </p:pic>
          <p:pic>
            <p:nvPicPr>
              <p:cNvPr id="240" name="Google Shape;240;p18"/>
              <p:cNvPicPr preferRelativeResize="0"/>
              <p:nvPr/>
            </p:nvPicPr>
            <p:blipFill rotWithShape="1">
              <a:blip r:embed="rId29">
                <a:alphaModFix/>
              </a:blip>
              <a:srcRect/>
              <a:stretch/>
            </p:blipFill>
            <p:spPr>
              <a:xfrm>
                <a:off x="9303615" y="4762784"/>
                <a:ext cx="428625" cy="314325"/>
              </a:xfrm>
              <a:prstGeom prst="rect">
                <a:avLst/>
              </a:prstGeom>
              <a:noFill/>
              <a:ln>
                <a:noFill/>
              </a:ln>
            </p:spPr>
          </p:pic>
          <p:pic>
            <p:nvPicPr>
              <p:cNvPr id="241" name="Google Shape;241;p18"/>
              <p:cNvPicPr preferRelativeResize="0"/>
              <p:nvPr/>
            </p:nvPicPr>
            <p:blipFill rotWithShape="1">
              <a:blip r:embed="rId30">
                <a:alphaModFix/>
              </a:blip>
              <a:srcRect/>
              <a:stretch/>
            </p:blipFill>
            <p:spPr>
              <a:xfrm>
                <a:off x="9828614" y="4762784"/>
                <a:ext cx="428625" cy="314325"/>
              </a:xfrm>
              <a:prstGeom prst="rect">
                <a:avLst/>
              </a:prstGeom>
              <a:noFill/>
              <a:ln>
                <a:noFill/>
              </a:ln>
            </p:spPr>
          </p:pic>
          <p:pic>
            <p:nvPicPr>
              <p:cNvPr id="242" name="Google Shape;242;p18"/>
              <p:cNvPicPr preferRelativeResize="0"/>
              <p:nvPr/>
            </p:nvPicPr>
            <p:blipFill rotWithShape="1">
              <a:blip r:embed="rId31">
                <a:alphaModFix/>
              </a:blip>
              <a:srcRect/>
              <a:stretch/>
            </p:blipFill>
            <p:spPr>
              <a:xfrm>
                <a:off x="9561859" y="5209893"/>
                <a:ext cx="428625" cy="314325"/>
              </a:xfrm>
              <a:prstGeom prst="rect">
                <a:avLst/>
              </a:prstGeom>
              <a:noFill/>
              <a:ln>
                <a:noFill/>
              </a:ln>
            </p:spPr>
          </p:pic>
        </p:grpSp>
      </p:grpSp>
      <p:grpSp>
        <p:nvGrpSpPr>
          <p:cNvPr id="243" name="Google Shape;243;p18"/>
          <p:cNvGrpSpPr/>
          <p:nvPr/>
        </p:nvGrpSpPr>
        <p:grpSpPr>
          <a:xfrm>
            <a:off x="2473124" y="3210647"/>
            <a:ext cx="1200150" cy="807713"/>
            <a:chOff x="3297498" y="4280863"/>
            <a:chExt cx="1600200" cy="1076951"/>
          </a:xfrm>
        </p:grpSpPr>
        <p:pic>
          <p:nvPicPr>
            <p:cNvPr id="244" name="Google Shape;244;p18"/>
            <p:cNvPicPr preferRelativeResize="0"/>
            <p:nvPr/>
          </p:nvPicPr>
          <p:blipFill rotWithShape="1">
            <a:blip r:embed="rId32">
              <a:alphaModFix/>
            </a:blip>
            <a:srcRect/>
            <a:stretch/>
          </p:blipFill>
          <p:spPr>
            <a:xfrm>
              <a:off x="3297498" y="4280863"/>
              <a:ext cx="1600200" cy="1038225"/>
            </a:xfrm>
            <a:prstGeom prst="rect">
              <a:avLst/>
            </a:prstGeom>
            <a:noFill/>
            <a:ln>
              <a:noFill/>
            </a:ln>
          </p:spPr>
        </p:pic>
        <p:sp>
          <p:nvSpPr>
            <p:cNvPr id="245" name="Google Shape;245;p18"/>
            <p:cNvSpPr/>
            <p:nvPr/>
          </p:nvSpPr>
          <p:spPr>
            <a:xfrm>
              <a:off x="3930651" y="5248276"/>
              <a:ext cx="98425" cy="109538"/>
            </a:xfrm>
            <a:custGeom>
              <a:avLst/>
              <a:gdLst/>
              <a:ahLst/>
              <a:cxnLst/>
              <a:rect l="l" t="t" r="r" b="b"/>
              <a:pathLst>
                <a:path w="62" h="69" extrusionOk="0">
                  <a:moveTo>
                    <a:pt x="0" y="35"/>
                  </a:moveTo>
                  <a:lnTo>
                    <a:pt x="30" y="53"/>
                  </a:lnTo>
                  <a:lnTo>
                    <a:pt x="62" y="69"/>
                  </a:lnTo>
                  <a:lnTo>
                    <a:pt x="62" y="35"/>
                  </a:lnTo>
                  <a:lnTo>
                    <a:pt x="62" y="0"/>
                  </a:lnTo>
                  <a:lnTo>
                    <a:pt x="30" y="17"/>
                  </a:lnTo>
                  <a:lnTo>
                    <a:pt x="0" y="35"/>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pic>
          <p:nvPicPr>
            <p:cNvPr id="246" name="Google Shape;246;p18"/>
            <p:cNvPicPr preferRelativeResize="0"/>
            <p:nvPr/>
          </p:nvPicPr>
          <p:blipFill rotWithShape="1">
            <a:blip r:embed="rId33">
              <a:alphaModFix/>
            </a:blip>
            <a:srcRect/>
            <a:stretch/>
          </p:blipFill>
          <p:spPr>
            <a:xfrm>
              <a:off x="4524092" y="4674677"/>
              <a:ext cx="247650" cy="247650"/>
            </a:xfrm>
            <a:prstGeom prst="rect">
              <a:avLst/>
            </a:prstGeom>
            <a:noFill/>
            <a:ln>
              <a:noFill/>
            </a:ln>
          </p:spPr>
        </p:pic>
      </p:grpSp>
      <p:pic>
        <p:nvPicPr>
          <p:cNvPr id="247" name="Google Shape;247;p18"/>
          <p:cNvPicPr preferRelativeResize="0"/>
          <p:nvPr/>
        </p:nvPicPr>
        <p:blipFill rotWithShape="1">
          <a:blip r:embed="rId34">
            <a:alphaModFix/>
          </a:blip>
          <a:srcRect/>
          <a:stretch/>
        </p:blipFill>
        <p:spPr>
          <a:xfrm>
            <a:off x="8177213" y="4708140"/>
            <a:ext cx="647700" cy="1138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par>
                                <p:cTn id="8" presetID="10" presetClass="entr" presetSubtype="0" fill="hold"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500"/>
                                        <p:tgtEl>
                                          <p:spTgt spid="164"/>
                                        </p:tgtEl>
                                      </p:cBhvr>
                                    </p:animEffect>
                                  </p:childTnLst>
                                </p:cTn>
                              </p:par>
                              <p:par>
                                <p:cTn id="11" presetID="10" presetClass="entr" presetSubtype="0"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fade">
                                      <p:cBhvr>
                                        <p:cTn id="13" dur="500"/>
                                        <p:tgtEl>
                                          <p:spTgt spid="183"/>
                                        </p:tgtEl>
                                      </p:cBhvr>
                                    </p:animEffect>
                                  </p:childTnLst>
                                </p:cTn>
                              </p:par>
                              <p:par>
                                <p:cTn id="14" presetID="10" presetClass="entr" presetSubtype="0" fill="hold" nodeType="withEffect">
                                  <p:stCondLst>
                                    <p:cond delay="0"/>
                                  </p:stCondLst>
                                  <p:childTnLst>
                                    <p:set>
                                      <p:cBhvr>
                                        <p:cTn id="15" dur="1" fill="hold">
                                          <p:stCondLst>
                                            <p:cond delay="0"/>
                                          </p:stCondLst>
                                        </p:cTn>
                                        <p:tgtEl>
                                          <p:spTgt spid="186"/>
                                        </p:tgtEl>
                                        <p:attrNameLst>
                                          <p:attrName>style.visibility</p:attrName>
                                        </p:attrNameLst>
                                      </p:cBhvr>
                                      <p:to>
                                        <p:strVal val="visible"/>
                                      </p:to>
                                    </p:set>
                                    <p:animEffect transition="in" filter="fade">
                                      <p:cBhvr>
                                        <p:cTn id="16" dur="500"/>
                                        <p:tgtEl>
                                          <p:spTgt spid="18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0"/>
                                        </p:tgtEl>
                                        <p:attrNameLst>
                                          <p:attrName>style.visibility</p:attrName>
                                        </p:attrNameLst>
                                      </p:cBhvr>
                                      <p:to>
                                        <p:strVal val="visible"/>
                                      </p:to>
                                    </p:set>
                                    <p:animEffect transition="in" filter="fade">
                                      <p:cBhvr>
                                        <p:cTn id="21" dur="1000"/>
                                        <p:tgtEl>
                                          <p:spTgt spid="17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92"/>
                                        </p:tgtEl>
                                        <p:attrNameLst>
                                          <p:attrName>style.visibility</p:attrName>
                                        </p:attrNameLst>
                                      </p:cBhvr>
                                      <p:to>
                                        <p:strVal val="visible"/>
                                      </p:to>
                                    </p:set>
                                    <p:animEffect transition="in" filter="fade">
                                      <p:cBhvr>
                                        <p:cTn id="25" dur="500"/>
                                        <p:tgtEl>
                                          <p:spTgt spid="192"/>
                                        </p:tgtEl>
                                      </p:cBhvr>
                                    </p:animEffect>
                                  </p:childTnLst>
                                </p:cTn>
                              </p:par>
                              <p:par>
                                <p:cTn id="26" presetID="10" presetClass="entr" presetSubtype="0" fill="hold" nodeType="withEffect">
                                  <p:stCondLst>
                                    <p:cond delay="0"/>
                                  </p:stCondLst>
                                  <p:childTnLst>
                                    <p:set>
                                      <p:cBhvr>
                                        <p:cTn id="27" dur="1" fill="hold">
                                          <p:stCondLst>
                                            <p:cond delay="0"/>
                                          </p:stCondLst>
                                        </p:cTn>
                                        <p:tgtEl>
                                          <p:spTgt spid="167"/>
                                        </p:tgtEl>
                                        <p:attrNameLst>
                                          <p:attrName>style.visibility</p:attrName>
                                        </p:attrNameLst>
                                      </p:cBhvr>
                                      <p:to>
                                        <p:strVal val="visible"/>
                                      </p:to>
                                    </p:set>
                                    <p:animEffect transition="in" filter="fade">
                                      <p:cBhvr>
                                        <p:cTn id="28" dur="500"/>
                                        <p:tgtEl>
                                          <p:spTgt spid="167"/>
                                        </p:tgtEl>
                                      </p:cBhvr>
                                    </p:animEffect>
                                  </p:childTnLst>
                                </p:cTn>
                              </p:par>
                              <p:par>
                                <p:cTn id="29" presetID="10" presetClass="entr" presetSubtype="0" fill="hold" nodeType="withEffect">
                                  <p:stCondLst>
                                    <p:cond delay="0"/>
                                  </p:stCondLst>
                                  <p:childTnLst>
                                    <p:set>
                                      <p:cBhvr>
                                        <p:cTn id="30" dur="1" fill="hold">
                                          <p:stCondLst>
                                            <p:cond delay="0"/>
                                          </p:stCondLst>
                                        </p:cTn>
                                        <p:tgtEl>
                                          <p:spTgt spid="148"/>
                                        </p:tgtEl>
                                        <p:attrNameLst>
                                          <p:attrName>style.visibility</p:attrName>
                                        </p:attrNameLst>
                                      </p:cBhvr>
                                      <p:to>
                                        <p:strVal val="visible"/>
                                      </p:to>
                                    </p:set>
                                    <p:animEffect transition="in" filter="fade">
                                      <p:cBhvr>
                                        <p:cTn id="31" dur="500"/>
                                        <p:tgtEl>
                                          <p:spTgt spid="148"/>
                                        </p:tgtEl>
                                      </p:cBhvr>
                                    </p:animEffect>
                                  </p:childTnLst>
                                </p:cTn>
                              </p:par>
                              <p:par>
                                <p:cTn id="32" presetID="10" presetClass="entr" presetSubtype="0" fill="hold" nodeType="withEffect">
                                  <p:stCondLst>
                                    <p:cond delay="0"/>
                                  </p:stCondLst>
                                  <p:childTnLst>
                                    <p:set>
                                      <p:cBhvr>
                                        <p:cTn id="33" dur="1" fill="hold">
                                          <p:stCondLst>
                                            <p:cond delay="0"/>
                                          </p:stCondLst>
                                        </p:cTn>
                                        <p:tgtEl>
                                          <p:spTgt spid="205"/>
                                        </p:tgtEl>
                                        <p:attrNameLst>
                                          <p:attrName>style.visibility</p:attrName>
                                        </p:attrNameLst>
                                      </p:cBhvr>
                                      <p:to>
                                        <p:strVal val="visible"/>
                                      </p:to>
                                    </p:set>
                                    <p:animEffect transition="in" filter="fade">
                                      <p:cBhvr>
                                        <p:cTn id="34" dur="500"/>
                                        <p:tgtEl>
                                          <p:spTgt spid="20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4"/>
                                        </p:tgtEl>
                                        <p:attrNameLst>
                                          <p:attrName>style.visibility</p:attrName>
                                        </p:attrNameLst>
                                      </p:cBhvr>
                                      <p:to>
                                        <p:strVal val="visible"/>
                                      </p:to>
                                    </p:set>
                                    <p:animEffect transition="in" filter="fade">
                                      <p:cBhvr>
                                        <p:cTn id="39" dur="1000"/>
                                        <p:tgtEl>
                                          <p:spTgt spid="154"/>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87"/>
                                        </p:tgtEl>
                                        <p:attrNameLst>
                                          <p:attrName>style.visibility</p:attrName>
                                        </p:attrNameLst>
                                      </p:cBhvr>
                                      <p:to>
                                        <p:strVal val="visible"/>
                                      </p:to>
                                    </p:set>
                                    <p:animEffect transition="in" filter="fade">
                                      <p:cBhvr>
                                        <p:cTn id="43" dur="1000"/>
                                        <p:tgtEl>
                                          <p:spTgt spid="187"/>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9"/>
                                        </p:tgtEl>
                                        <p:attrNameLst>
                                          <p:attrName>style.visibility</p:attrName>
                                        </p:attrNameLst>
                                      </p:cBhvr>
                                      <p:to>
                                        <p:strVal val="visible"/>
                                      </p:to>
                                    </p:set>
                                    <p:animEffect transition="in" filter="fade">
                                      <p:cBhvr>
                                        <p:cTn id="47" dur="500"/>
                                        <p:tgtEl>
                                          <p:spTgt spid="149"/>
                                        </p:tgtEl>
                                      </p:cBhvr>
                                    </p:animEffect>
                                  </p:childTnLst>
                                </p:cTn>
                              </p:par>
                              <p:par>
                                <p:cTn id="48" presetID="10" presetClass="entr" presetSubtype="0" fill="hold" nodeType="withEffect">
                                  <p:stCondLst>
                                    <p:cond delay="0"/>
                                  </p:stCondLst>
                                  <p:childTnLst>
                                    <p:set>
                                      <p:cBhvr>
                                        <p:cTn id="49" dur="1" fill="hold">
                                          <p:stCondLst>
                                            <p:cond delay="0"/>
                                          </p:stCondLst>
                                        </p:cTn>
                                        <p:tgtEl>
                                          <p:spTgt spid="150"/>
                                        </p:tgtEl>
                                        <p:attrNameLst>
                                          <p:attrName>style.visibility</p:attrName>
                                        </p:attrNameLst>
                                      </p:cBhvr>
                                      <p:to>
                                        <p:strVal val="visible"/>
                                      </p:to>
                                    </p:set>
                                    <p:animEffect transition="in" filter="fade">
                                      <p:cBhvr>
                                        <p:cTn id="50" dur="500"/>
                                        <p:tgtEl>
                                          <p:spTgt spid="150"/>
                                        </p:tgtEl>
                                      </p:cBhvr>
                                    </p:animEffect>
                                  </p:childTnLst>
                                </p:cTn>
                              </p:par>
                              <p:par>
                                <p:cTn id="51" presetID="10" presetClass="entr" presetSubtype="0" fill="hold" nodeType="withEffect">
                                  <p:stCondLst>
                                    <p:cond delay="0"/>
                                  </p:stCondLst>
                                  <p:childTnLst>
                                    <p:set>
                                      <p:cBhvr>
                                        <p:cTn id="52" dur="1" fill="hold">
                                          <p:stCondLst>
                                            <p:cond delay="0"/>
                                          </p:stCondLst>
                                        </p:cTn>
                                        <p:tgtEl>
                                          <p:spTgt spid="207"/>
                                        </p:tgtEl>
                                        <p:attrNameLst>
                                          <p:attrName>style.visibility</p:attrName>
                                        </p:attrNameLst>
                                      </p:cBhvr>
                                      <p:to>
                                        <p:strVal val="visible"/>
                                      </p:to>
                                    </p:set>
                                    <p:animEffect transition="in" filter="fade">
                                      <p:cBhvr>
                                        <p:cTn id="53" dur="500"/>
                                        <p:tgtEl>
                                          <p:spTgt spid="207"/>
                                        </p:tgtEl>
                                      </p:cBhvr>
                                    </p:animEffect>
                                  </p:childTnLst>
                                </p:cTn>
                              </p:par>
                              <p:par>
                                <p:cTn id="54" presetID="10" presetClass="entr" presetSubtype="0" fill="hold" nodeType="withEffect">
                                  <p:stCondLst>
                                    <p:cond delay="0"/>
                                  </p:stCondLst>
                                  <p:childTnLst>
                                    <p:set>
                                      <p:cBhvr>
                                        <p:cTn id="55" dur="1" fill="hold">
                                          <p:stCondLst>
                                            <p:cond delay="0"/>
                                          </p:stCondLst>
                                        </p:cTn>
                                        <p:tgtEl>
                                          <p:spTgt spid="204"/>
                                        </p:tgtEl>
                                        <p:attrNameLst>
                                          <p:attrName>style.visibility</p:attrName>
                                        </p:attrNameLst>
                                      </p:cBhvr>
                                      <p:to>
                                        <p:strVal val="visible"/>
                                      </p:to>
                                    </p:set>
                                    <p:animEffect transition="in" filter="fade">
                                      <p:cBhvr>
                                        <p:cTn id="56" dur="500"/>
                                        <p:tgtEl>
                                          <p:spTgt spid="20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10"/>
                                        </p:tgtEl>
                                        <p:attrNameLst>
                                          <p:attrName>style.visibility</p:attrName>
                                        </p:attrNameLst>
                                      </p:cBhvr>
                                      <p:to>
                                        <p:strVal val="visible"/>
                                      </p:to>
                                    </p:set>
                                    <p:animEffect transition="in" filter="fade">
                                      <p:cBhvr>
                                        <p:cTn id="61" dur="1000"/>
                                        <p:tgtEl>
                                          <p:spTgt spid="210"/>
                                        </p:tgtEl>
                                      </p:cBhvr>
                                    </p:animEffect>
                                  </p:childTnLst>
                                </p:cTn>
                              </p:par>
                              <p:par>
                                <p:cTn id="62" presetID="10" presetClass="entr" presetSubtype="0" fill="hold" nodeType="withEffect">
                                  <p:stCondLst>
                                    <p:cond delay="0"/>
                                  </p:stCondLst>
                                  <p:childTnLst>
                                    <p:set>
                                      <p:cBhvr>
                                        <p:cTn id="63" dur="1" fill="hold">
                                          <p:stCondLst>
                                            <p:cond delay="0"/>
                                          </p:stCondLst>
                                        </p:cTn>
                                        <p:tgtEl>
                                          <p:spTgt spid="161"/>
                                        </p:tgtEl>
                                        <p:attrNameLst>
                                          <p:attrName>style.visibility</p:attrName>
                                        </p:attrNameLst>
                                      </p:cBhvr>
                                      <p:to>
                                        <p:strVal val="visible"/>
                                      </p:to>
                                    </p:set>
                                    <p:animEffect transition="in" filter="fade">
                                      <p:cBhvr>
                                        <p:cTn id="64" dur="1000"/>
                                        <p:tgtEl>
                                          <p:spTgt spid="161"/>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220"/>
                                        </p:tgtEl>
                                        <p:attrNameLst>
                                          <p:attrName>style.visibility</p:attrName>
                                        </p:attrNameLst>
                                      </p:cBhvr>
                                      <p:to>
                                        <p:strVal val="visible"/>
                                      </p:to>
                                    </p:set>
                                    <p:animEffect transition="in" filter="fade">
                                      <p:cBhvr>
                                        <p:cTn id="68" dur="500"/>
                                        <p:tgtEl>
                                          <p:spTgt spid="220"/>
                                        </p:tgtEl>
                                      </p:cBhvr>
                                    </p:animEffect>
                                  </p:childTnLst>
                                </p:cTn>
                              </p:par>
                            </p:childTnLst>
                          </p:cTn>
                        </p:par>
                        <p:par>
                          <p:cTn id="69" fill="hold">
                            <p:stCondLst>
                              <p:cond delay="1500"/>
                            </p:stCondLst>
                            <p:childTnLst>
                              <p:par>
                                <p:cTn id="70" presetID="10" presetClass="entr" presetSubtype="0" fill="hold" nodeType="afterEffect">
                                  <p:stCondLst>
                                    <p:cond delay="0"/>
                                  </p:stCondLst>
                                  <p:childTnLst>
                                    <p:set>
                                      <p:cBhvr>
                                        <p:cTn id="71" dur="1" fill="hold">
                                          <p:stCondLst>
                                            <p:cond delay="0"/>
                                          </p:stCondLst>
                                        </p:cTn>
                                        <p:tgtEl>
                                          <p:spTgt spid="158"/>
                                        </p:tgtEl>
                                        <p:attrNameLst>
                                          <p:attrName>style.visibility</p:attrName>
                                        </p:attrNameLst>
                                      </p:cBhvr>
                                      <p:to>
                                        <p:strVal val="visible"/>
                                      </p:to>
                                    </p:set>
                                    <p:animEffect transition="in" filter="fade">
                                      <p:cBhvr>
                                        <p:cTn id="72" dur="1000"/>
                                        <p:tgtEl>
                                          <p:spTgt spid="15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9"/>
                                        </p:tgtEl>
                                        <p:attrNameLst>
                                          <p:attrName>style.visibility</p:attrName>
                                        </p:attrNameLst>
                                      </p:cBhvr>
                                      <p:to>
                                        <p:strVal val="visible"/>
                                      </p:to>
                                    </p:set>
                                    <p:animEffect transition="in" filter="fade">
                                      <p:cBhvr>
                                        <p:cTn id="77" dur="1000"/>
                                        <p:tgtEl>
                                          <p:spTgt spid="179"/>
                                        </p:tgtEl>
                                      </p:cBhvr>
                                    </p:animEffect>
                                  </p:childTnLst>
                                </p:cTn>
                              </p:par>
                            </p:childTnLst>
                          </p:cTn>
                        </p:par>
                        <p:par>
                          <p:cTn id="78" fill="hold">
                            <p:stCondLst>
                              <p:cond delay="1000"/>
                            </p:stCondLst>
                            <p:childTnLst>
                              <p:par>
                                <p:cTn id="79" presetID="10" presetClass="entr" presetSubtype="0" fill="hold" nodeType="afterEffect">
                                  <p:stCondLst>
                                    <p:cond delay="0"/>
                                  </p:stCondLst>
                                  <p:childTnLst>
                                    <p:set>
                                      <p:cBhvr>
                                        <p:cTn id="80" dur="1" fill="hold">
                                          <p:stCondLst>
                                            <p:cond delay="0"/>
                                          </p:stCondLst>
                                        </p:cTn>
                                        <p:tgtEl>
                                          <p:spTgt spid="219"/>
                                        </p:tgtEl>
                                        <p:attrNameLst>
                                          <p:attrName>style.visibility</p:attrName>
                                        </p:attrNameLst>
                                      </p:cBhvr>
                                      <p:to>
                                        <p:strVal val="visible"/>
                                      </p:to>
                                    </p:set>
                                    <p:animEffect transition="in" filter="fade">
                                      <p:cBhvr>
                                        <p:cTn id="81" dur="500"/>
                                        <p:tgtEl>
                                          <p:spTgt spid="219"/>
                                        </p:tgtEl>
                                      </p:cBhvr>
                                    </p:animEffect>
                                  </p:childTnLst>
                                </p:cTn>
                              </p:par>
                              <p:par>
                                <p:cTn id="82" presetID="10" presetClass="entr" presetSubtype="0" fill="hold" nodeType="withEffect">
                                  <p:stCondLst>
                                    <p:cond delay="0"/>
                                  </p:stCondLst>
                                  <p:childTnLst>
                                    <p:set>
                                      <p:cBhvr>
                                        <p:cTn id="83" dur="1" fill="hold">
                                          <p:stCondLst>
                                            <p:cond delay="0"/>
                                          </p:stCondLst>
                                        </p:cTn>
                                        <p:tgtEl>
                                          <p:spTgt spid="218"/>
                                        </p:tgtEl>
                                        <p:attrNameLst>
                                          <p:attrName>style.visibility</p:attrName>
                                        </p:attrNameLst>
                                      </p:cBhvr>
                                      <p:to>
                                        <p:strVal val="visible"/>
                                      </p:to>
                                    </p:set>
                                    <p:animEffect transition="in" filter="fade">
                                      <p:cBhvr>
                                        <p:cTn id="84" dur="500"/>
                                        <p:tgtEl>
                                          <p:spTgt spid="218"/>
                                        </p:tgtEl>
                                      </p:cBhvr>
                                    </p:animEffect>
                                  </p:childTnLst>
                                </p:cTn>
                              </p:par>
                            </p:childTnLst>
                          </p:cTn>
                        </p:par>
                        <p:par>
                          <p:cTn id="85" fill="hold">
                            <p:stCondLst>
                              <p:cond delay="1500"/>
                            </p:stCondLst>
                            <p:childTnLst>
                              <p:par>
                                <p:cTn id="86" presetID="10" presetClass="entr" presetSubtype="0" fill="hold" nodeType="afterEffect">
                                  <p:stCondLst>
                                    <p:cond delay="0"/>
                                  </p:stCondLst>
                                  <p:childTnLst>
                                    <p:set>
                                      <p:cBhvr>
                                        <p:cTn id="87" dur="1" fill="hold">
                                          <p:stCondLst>
                                            <p:cond delay="0"/>
                                          </p:stCondLst>
                                        </p:cTn>
                                        <p:tgtEl>
                                          <p:spTgt spid="176"/>
                                        </p:tgtEl>
                                        <p:attrNameLst>
                                          <p:attrName>style.visibility</p:attrName>
                                        </p:attrNameLst>
                                      </p:cBhvr>
                                      <p:to>
                                        <p:strVal val="visible"/>
                                      </p:to>
                                    </p:set>
                                    <p:animEffect transition="in" filter="fade">
                                      <p:cBhvr>
                                        <p:cTn id="88" dur="1000"/>
                                        <p:tgtEl>
                                          <p:spTgt spid="17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38"/>
                                        </p:tgtEl>
                                        <p:attrNameLst>
                                          <p:attrName>style.visibility</p:attrName>
                                        </p:attrNameLst>
                                      </p:cBhvr>
                                      <p:to>
                                        <p:strVal val="visible"/>
                                      </p:to>
                                    </p:set>
                                    <p:animEffect transition="in" filter="fade">
                                      <p:cBhvr>
                                        <p:cTn id="93" dur="500"/>
                                        <p:tgtEl>
                                          <p:spTgt spid="138"/>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73"/>
                                        </p:tgtEl>
                                        <p:attrNameLst>
                                          <p:attrName>style.visibility</p:attrName>
                                        </p:attrNameLst>
                                      </p:cBhvr>
                                      <p:to>
                                        <p:strVal val="visible"/>
                                      </p:to>
                                    </p:set>
                                    <p:animEffect transition="in" filter="fade">
                                      <p:cBhvr>
                                        <p:cTn id="98" dur="1000"/>
                                        <p:tgtEl>
                                          <p:spTgt spid="173"/>
                                        </p:tgtEl>
                                      </p:cBhvr>
                                    </p:animEffect>
                                  </p:childTnLst>
                                </p:cTn>
                              </p:par>
                            </p:childTnLst>
                          </p:cTn>
                        </p:par>
                        <p:par>
                          <p:cTn id="99" fill="hold">
                            <p:stCondLst>
                              <p:cond delay="1000"/>
                            </p:stCondLst>
                            <p:childTnLst>
                              <p:par>
                                <p:cTn id="100" presetID="10" presetClass="entr" presetSubtype="0" fill="hold" nodeType="afterEffect">
                                  <p:stCondLst>
                                    <p:cond delay="0"/>
                                  </p:stCondLst>
                                  <p:childTnLst>
                                    <p:set>
                                      <p:cBhvr>
                                        <p:cTn id="101" dur="1" fill="hold">
                                          <p:stCondLst>
                                            <p:cond delay="0"/>
                                          </p:stCondLst>
                                        </p:cTn>
                                        <p:tgtEl>
                                          <p:spTgt spid="243"/>
                                        </p:tgtEl>
                                        <p:attrNameLst>
                                          <p:attrName>style.visibility</p:attrName>
                                        </p:attrNameLst>
                                      </p:cBhvr>
                                      <p:to>
                                        <p:strVal val="visible"/>
                                      </p:to>
                                    </p:set>
                                    <p:animEffect transition="in" filter="fade">
                                      <p:cBhvr>
                                        <p:cTn id="102" dur="1000"/>
                                        <p:tgtEl>
                                          <p:spTgt spid="24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99"/>
                                        </p:tgtEl>
                                        <p:attrNameLst>
                                          <p:attrName>style.visibility</p:attrName>
                                        </p:attrNameLst>
                                      </p:cBhvr>
                                      <p:to>
                                        <p:strVal val="visible"/>
                                      </p:to>
                                    </p:set>
                                    <p:animEffect transition="in" filter="fade">
                                      <p:cBhvr>
                                        <p:cTn id="107" dur="1000"/>
                                        <p:tgtEl>
                                          <p:spTgt spid="199"/>
                                        </p:tgtEl>
                                      </p:cBhvr>
                                    </p:animEffect>
                                  </p:childTnLst>
                                </p:cTn>
                              </p:par>
                            </p:childTnLst>
                          </p:cTn>
                        </p:par>
                        <p:par>
                          <p:cTn id="108" fill="hold">
                            <p:stCondLst>
                              <p:cond delay="1000"/>
                            </p:stCondLst>
                            <p:childTnLst>
                              <p:par>
                                <p:cTn id="109" presetID="10" presetClass="entr" presetSubtype="0" fill="hold" nodeType="afterEffect">
                                  <p:stCondLst>
                                    <p:cond delay="0"/>
                                  </p:stCondLst>
                                  <p:childTnLst>
                                    <p:set>
                                      <p:cBhvr>
                                        <p:cTn id="110" dur="1" fill="hold">
                                          <p:stCondLst>
                                            <p:cond delay="0"/>
                                          </p:stCondLst>
                                        </p:cTn>
                                        <p:tgtEl>
                                          <p:spTgt spid="195"/>
                                        </p:tgtEl>
                                        <p:attrNameLst>
                                          <p:attrName>style.visibility</p:attrName>
                                        </p:attrNameLst>
                                      </p:cBhvr>
                                      <p:to>
                                        <p:strVal val="visible"/>
                                      </p:to>
                                    </p:set>
                                    <p:animEffect transition="in" filter="fade">
                                      <p:cBhvr>
                                        <p:cTn id="111" dur="500"/>
                                        <p:tgtEl>
                                          <p:spTgt spid="195"/>
                                        </p:tgtEl>
                                      </p:cBhvr>
                                    </p:animEffect>
                                  </p:childTnLst>
                                </p:cTn>
                              </p:par>
                              <p:par>
                                <p:cTn id="112" presetID="10" presetClass="entr" presetSubtype="0" fill="hold" nodeType="withEffect">
                                  <p:stCondLst>
                                    <p:cond delay="0"/>
                                  </p:stCondLst>
                                  <p:childTnLst>
                                    <p:set>
                                      <p:cBhvr>
                                        <p:cTn id="113" dur="1" fill="hold">
                                          <p:stCondLst>
                                            <p:cond delay="0"/>
                                          </p:stCondLst>
                                        </p:cTn>
                                        <p:tgtEl>
                                          <p:spTgt spid="206"/>
                                        </p:tgtEl>
                                        <p:attrNameLst>
                                          <p:attrName>style.visibility</p:attrName>
                                        </p:attrNameLst>
                                      </p:cBhvr>
                                      <p:to>
                                        <p:strVal val="visible"/>
                                      </p:to>
                                    </p:set>
                                    <p:animEffect transition="in" filter="fade">
                                      <p:cBhvr>
                                        <p:cTn id="114" dur="500"/>
                                        <p:tgtEl>
                                          <p:spTgt spid="206"/>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213"/>
                                        </p:tgtEl>
                                        <p:attrNameLst>
                                          <p:attrName>style.visibility</p:attrName>
                                        </p:attrNameLst>
                                      </p:cBhvr>
                                      <p:to>
                                        <p:strVal val="visible"/>
                                      </p:to>
                                    </p:set>
                                    <p:animEffect transition="in" filter="fade">
                                      <p:cBhvr>
                                        <p:cTn id="119" dur="10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48"/>
        <p:cNvGrpSpPr/>
        <p:nvPr/>
      </p:nvGrpSpPr>
      <p:grpSpPr>
        <a:xfrm>
          <a:off x="0" y="0"/>
          <a:ext cx="0" cy="0"/>
          <a:chOff x="0" y="0"/>
          <a:chExt cx="0" cy="0"/>
        </a:xfrm>
      </p:grpSpPr>
      <p:sp>
        <p:nvSpPr>
          <p:cNvPr id="249" name="Google Shape;249;p19"/>
          <p:cNvSpPr txBox="1">
            <a:spLocks noGrp="1"/>
          </p:cNvSpPr>
          <p:nvPr>
            <p:ph type="title"/>
          </p:nvPr>
        </p:nvSpPr>
        <p:spPr>
          <a:xfrm>
            <a:off x="971550" y="620486"/>
            <a:ext cx="7525500" cy="6474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50" name="Google Shape;250;p19"/>
          <p:cNvSpPr txBox="1">
            <a:spLocks noGrp="1"/>
          </p:cNvSpPr>
          <p:nvPr>
            <p:ph type="sldNum" idx="12"/>
          </p:nvPr>
        </p:nvSpPr>
        <p:spPr>
          <a:xfrm>
            <a:off x="231241" y="4679305"/>
            <a:ext cx="273300" cy="231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sp>
        <p:nvSpPr>
          <p:cNvPr id="251" name="Google Shape;251;p19"/>
          <p:cNvSpPr txBox="1">
            <a:spLocks noGrp="1"/>
          </p:cNvSpPr>
          <p:nvPr>
            <p:ph type="body" idx="1"/>
          </p:nvPr>
        </p:nvSpPr>
        <p:spPr>
          <a:xfrm>
            <a:off x="971550" y="1369219"/>
            <a:ext cx="3672300" cy="32634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2"/>
              </a:buClr>
              <a:buSzPts val="1400"/>
              <a:buFont typeface="Arial"/>
              <a:buChar char="•"/>
              <a:defRPr sz="1400" b="0" i="0" u="none" strike="noStrike" cap="none">
                <a:solidFill>
                  <a:schemeClr val="dk2"/>
                </a:solidFill>
                <a:latin typeface="Proxima Nova"/>
                <a:ea typeface="Proxima Nova"/>
                <a:cs typeface="Proxima Nova"/>
                <a:sym typeface="Proxima Nova"/>
              </a:defRPr>
            </a:lvl1pPr>
            <a:lvl2pPr marL="914400" marR="0" lvl="1" indent="-304800" algn="l" rtl="0">
              <a:lnSpc>
                <a:spcPct val="90000"/>
              </a:lnSpc>
              <a:spcBef>
                <a:spcPts val="400"/>
              </a:spcBef>
              <a:spcAft>
                <a:spcPts val="0"/>
              </a:spcAft>
              <a:buClr>
                <a:schemeClr val="dk2"/>
              </a:buClr>
              <a:buSzPts val="1200"/>
              <a:buFont typeface="Arial"/>
              <a:buChar char="•"/>
              <a:defRPr sz="1200" b="0" i="0" u="none" strike="noStrike" cap="none">
                <a:solidFill>
                  <a:schemeClr val="dk2"/>
                </a:solidFill>
                <a:latin typeface="Proxima Nova"/>
                <a:ea typeface="Proxima Nova"/>
                <a:cs typeface="Proxima Nova"/>
                <a:sym typeface="Proxima Nova"/>
              </a:defRPr>
            </a:lvl2pPr>
            <a:lvl3pPr marL="1371600" marR="0" lvl="2" indent="-298450" algn="l" rtl="0">
              <a:lnSpc>
                <a:spcPct val="90000"/>
              </a:lnSpc>
              <a:spcBef>
                <a:spcPts val="400"/>
              </a:spcBef>
              <a:spcAft>
                <a:spcPts val="0"/>
              </a:spcAft>
              <a:buClr>
                <a:schemeClr val="dk2"/>
              </a:buClr>
              <a:buSzPts val="1100"/>
              <a:buFont typeface="Arial"/>
              <a:buChar char="•"/>
              <a:defRPr sz="1100" b="0" i="0" u="none" strike="noStrike" cap="none">
                <a:solidFill>
                  <a:schemeClr val="dk2"/>
                </a:solidFill>
                <a:latin typeface="Proxima Nova"/>
                <a:ea typeface="Proxima Nova"/>
                <a:cs typeface="Proxima Nova"/>
                <a:sym typeface="Proxima Nova"/>
              </a:defRPr>
            </a:lvl3pPr>
            <a:lvl4pPr marL="1828800" marR="0" lvl="3"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4pPr>
            <a:lvl5pPr marL="2286000" marR="0" lvl="4"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cxnSp>
        <p:nvCxnSpPr>
          <p:cNvPr id="252" name="Google Shape;252;p19"/>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253" name="Google Shape;253;p19"/>
          <p:cNvSpPr txBox="1">
            <a:spLocks noGrp="1"/>
          </p:cNvSpPr>
          <p:nvPr>
            <p:ph type="body" idx="2"/>
          </p:nvPr>
        </p:nvSpPr>
        <p:spPr>
          <a:xfrm>
            <a:off x="4824878" y="1369219"/>
            <a:ext cx="3672300" cy="32634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2"/>
              </a:buClr>
              <a:buSzPts val="1400"/>
              <a:buFont typeface="Arial"/>
              <a:buChar char="•"/>
              <a:defRPr sz="1400" b="0" i="0" u="none" strike="noStrike" cap="none">
                <a:solidFill>
                  <a:schemeClr val="dk2"/>
                </a:solidFill>
                <a:latin typeface="Proxima Nova"/>
                <a:ea typeface="Proxima Nova"/>
                <a:cs typeface="Proxima Nova"/>
                <a:sym typeface="Proxima Nova"/>
              </a:defRPr>
            </a:lvl1pPr>
            <a:lvl2pPr marL="914400" marR="0" lvl="1" indent="-304800" algn="l" rtl="0">
              <a:lnSpc>
                <a:spcPct val="90000"/>
              </a:lnSpc>
              <a:spcBef>
                <a:spcPts val="400"/>
              </a:spcBef>
              <a:spcAft>
                <a:spcPts val="0"/>
              </a:spcAft>
              <a:buClr>
                <a:schemeClr val="dk2"/>
              </a:buClr>
              <a:buSzPts val="1200"/>
              <a:buFont typeface="Arial"/>
              <a:buChar char="•"/>
              <a:defRPr sz="1200" b="0" i="0" u="none" strike="noStrike" cap="none">
                <a:solidFill>
                  <a:schemeClr val="dk2"/>
                </a:solidFill>
                <a:latin typeface="Proxima Nova"/>
                <a:ea typeface="Proxima Nova"/>
                <a:cs typeface="Proxima Nova"/>
                <a:sym typeface="Proxima Nova"/>
              </a:defRPr>
            </a:lvl2pPr>
            <a:lvl3pPr marL="1371600" marR="0" lvl="2" indent="-298450" algn="l" rtl="0">
              <a:lnSpc>
                <a:spcPct val="90000"/>
              </a:lnSpc>
              <a:spcBef>
                <a:spcPts val="400"/>
              </a:spcBef>
              <a:spcAft>
                <a:spcPts val="0"/>
              </a:spcAft>
              <a:buClr>
                <a:schemeClr val="dk2"/>
              </a:buClr>
              <a:buSzPts val="1100"/>
              <a:buFont typeface="Arial"/>
              <a:buChar char="•"/>
              <a:defRPr sz="1100" b="0" i="0" u="none" strike="noStrike" cap="none">
                <a:solidFill>
                  <a:schemeClr val="dk2"/>
                </a:solidFill>
                <a:latin typeface="Proxima Nova"/>
                <a:ea typeface="Proxima Nova"/>
                <a:cs typeface="Proxima Nova"/>
                <a:sym typeface="Proxima Nova"/>
              </a:defRPr>
            </a:lvl3pPr>
            <a:lvl4pPr marL="1828800" marR="0" lvl="3"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4pPr>
            <a:lvl5pPr marL="2286000" marR="0" lvl="4"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254" name="Google Shape;254;p19"/>
          <p:cNvPicPr preferRelativeResize="0"/>
          <p:nvPr/>
        </p:nvPicPr>
        <p:blipFill rotWithShape="1">
          <a:blip r:embed="rId2">
            <a:alphaModFix/>
          </a:blip>
          <a:srcRect/>
          <a:stretch/>
        </p:blipFill>
        <p:spPr>
          <a:xfrm>
            <a:off x="7715250" y="0"/>
            <a:ext cx="1428750" cy="1428750"/>
          </a:xfrm>
          <a:prstGeom prst="rect">
            <a:avLst/>
          </a:prstGeom>
          <a:noFill/>
          <a:ln>
            <a:noFill/>
          </a:ln>
        </p:spPr>
      </p:pic>
      <p:pic>
        <p:nvPicPr>
          <p:cNvPr id="255" name="Google Shape;255;p19"/>
          <p:cNvPicPr preferRelativeResize="0"/>
          <p:nvPr/>
        </p:nvPicPr>
        <p:blipFill rotWithShape="1">
          <a:blip r:embed="rId3">
            <a:alphaModFix/>
          </a:blip>
          <a:srcRect/>
          <a:stretch/>
        </p:blipFill>
        <p:spPr>
          <a:xfrm>
            <a:off x="323850" y="320681"/>
            <a:ext cx="647700" cy="11385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6"/>
        <p:cNvGrpSpPr/>
        <p:nvPr/>
      </p:nvGrpSpPr>
      <p:grpSpPr>
        <a:xfrm>
          <a:off x="0" y="0"/>
          <a:ext cx="0" cy="0"/>
          <a:chOff x="0" y="0"/>
          <a:chExt cx="0" cy="0"/>
        </a:xfrm>
      </p:grpSpPr>
      <p:sp>
        <p:nvSpPr>
          <p:cNvPr id="257" name="Google Shape;257;p20"/>
          <p:cNvSpPr txBox="1">
            <a:spLocks noGrp="1"/>
          </p:cNvSpPr>
          <p:nvPr>
            <p:ph type="ctrTitle"/>
          </p:nvPr>
        </p:nvSpPr>
        <p:spPr>
          <a:xfrm>
            <a:off x="971550" y="620486"/>
            <a:ext cx="7525500" cy="6474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58" name="Google Shape;258;p20"/>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259" name="Google Shape;259;p20"/>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pic>
        <p:nvPicPr>
          <p:cNvPr id="260" name="Google Shape;260;p20"/>
          <p:cNvPicPr preferRelativeResize="0"/>
          <p:nvPr/>
        </p:nvPicPr>
        <p:blipFill rotWithShape="1">
          <a:blip r:embed="rId2">
            <a:alphaModFix/>
          </a:blip>
          <a:srcRect/>
          <a:stretch/>
        </p:blipFill>
        <p:spPr>
          <a:xfrm>
            <a:off x="7715250" y="0"/>
            <a:ext cx="1428750" cy="1428750"/>
          </a:xfrm>
          <a:prstGeom prst="rect">
            <a:avLst/>
          </a:prstGeom>
          <a:noFill/>
          <a:ln>
            <a:noFill/>
          </a:ln>
        </p:spPr>
      </p:pic>
      <p:pic>
        <p:nvPicPr>
          <p:cNvPr id="261" name="Google Shape;261;p20"/>
          <p:cNvPicPr preferRelativeResize="0"/>
          <p:nvPr/>
        </p:nvPicPr>
        <p:blipFill rotWithShape="1">
          <a:blip r:embed="rId3">
            <a:alphaModFix/>
          </a:blip>
          <a:srcRect/>
          <a:stretch/>
        </p:blipFill>
        <p:spPr>
          <a:xfrm>
            <a:off x="330752" y="317311"/>
            <a:ext cx="647700" cy="11385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_1_Blue">
  <p:cSld name="Blank_1_Blue">
    <p:bg>
      <p:bgPr>
        <a:solidFill>
          <a:schemeClr val="accent2"/>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b="0" i="0" u="none" strike="noStrike" cap="none">
                <a:solidFill>
                  <a:schemeClr val="lt1"/>
                </a:solidFill>
                <a:latin typeface="Proxima Nova"/>
                <a:ea typeface="Proxima Nova"/>
                <a:cs typeface="Proxima Nova"/>
                <a:sym typeface="Proxima Nova"/>
              </a:defRPr>
            </a:lvl1pPr>
            <a:lvl2pPr marL="0" marR="0" lvl="1" indent="0" algn="ctr" rtl="0">
              <a:spcBef>
                <a:spcPts val="0"/>
              </a:spcBef>
              <a:buNone/>
              <a:defRPr sz="600" b="0" i="0" u="none" strike="noStrike" cap="none">
                <a:solidFill>
                  <a:schemeClr val="lt1"/>
                </a:solidFill>
                <a:latin typeface="Proxima Nova"/>
                <a:ea typeface="Proxima Nova"/>
                <a:cs typeface="Proxima Nova"/>
                <a:sym typeface="Proxima Nova"/>
              </a:defRPr>
            </a:lvl2pPr>
            <a:lvl3pPr marL="0" marR="0" lvl="2" indent="0" algn="ctr" rtl="0">
              <a:spcBef>
                <a:spcPts val="0"/>
              </a:spcBef>
              <a:buNone/>
              <a:defRPr sz="600" b="0" i="0" u="none" strike="noStrike" cap="none">
                <a:solidFill>
                  <a:schemeClr val="lt1"/>
                </a:solidFill>
                <a:latin typeface="Proxima Nova"/>
                <a:ea typeface="Proxima Nova"/>
                <a:cs typeface="Proxima Nova"/>
                <a:sym typeface="Proxima Nova"/>
              </a:defRPr>
            </a:lvl3pPr>
            <a:lvl4pPr marL="0" marR="0" lvl="3" indent="0" algn="ctr" rtl="0">
              <a:spcBef>
                <a:spcPts val="0"/>
              </a:spcBef>
              <a:buNone/>
              <a:defRPr sz="600" b="0" i="0" u="none" strike="noStrike" cap="none">
                <a:solidFill>
                  <a:schemeClr val="lt1"/>
                </a:solidFill>
                <a:latin typeface="Proxima Nova"/>
                <a:ea typeface="Proxima Nova"/>
                <a:cs typeface="Proxima Nova"/>
                <a:sym typeface="Proxima Nova"/>
              </a:defRPr>
            </a:lvl4pPr>
            <a:lvl5pPr marL="0" marR="0" lvl="4" indent="0" algn="ctr" rtl="0">
              <a:spcBef>
                <a:spcPts val="0"/>
              </a:spcBef>
              <a:buNone/>
              <a:defRPr sz="600" b="0" i="0" u="none" strike="noStrike" cap="none">
                <a:solidFill>
                  <a:schemeClr val="lt1"/>
                </a:solidFill>
                <a:latin typeface="Proxima Nova"/>
                <a:ea typeface="Proxima Nova"/>
                <a:cs typeface="Proxima Nova"/>
                <a:sym typeface="Proxima Nova"/>
              </a:defRPr>
            </a:lvl5pPr>
            <a:lvl6pPr marL="0" marR="0" lvl="5" indent="0" algn="ctr" rtl="0">
              <a:spcBef>
                <a:spcPts val="0"/>
              </a:spcBef>
              <a:buNone/>
              <a:defRPr sz="600" b="0" i="0" u="none" strike="noStrike" cap="none">
                <a:solidFill>
                  <a:schemeClr val="lt1"/>
                </a:solidFill>
                <a:latin typeface="Proxima Nova"/>
                <a:ea typeface="Proxima Nova"/>
                <a:cs typeface="Proxima Nova"/>
                <a:sym typeface="Proxima Nova"/>
              </a:defRPr>
            </a:lvl6pPr>
            <a:lvl7pPr marL="0" marR="0" lvl="6" indent="0" algn="ctr" rtl="0">
              <a:spcBef>
                <a:spcPts val="0"/>
              </a:spcBef>
              <a:buNone/>
              <a:defRPr sz="600" b="0" i="0" u="none" strike="noStrike" cap="none">
                <a:solidFill>
                  <a:schemeClr val="lt1"/>
                </a:solidFill>
                <a:latin typeface="Proxima Nova"/>
                <a:ea typeface="Proxima Nova"/>
                <a:cs typeface="Proxima Nova"/>
                <a:sym typeface="Proxima Nova"/>
              </a:defRPr>
            </a:lvl7pPr>
            <a:lvl8pPr marL="0" marR="0" lvl="7" indent="0" algn="ctr" rtl="0">
              <a:spcBef>
                <a:spcPts val="0"/>
              </a:spcBef>
              <a:buNone/>
              <a:defRPr sz="600" b="0" i="0" u="none" strike="noStrike" cap="none">
                <a:solidFill>
                  <a:schemeClr val="lt1"/>
                </a:solidFill>
                <a:latin typeface="Proxima Nova"/>
                <a:ea typeface="Proxima Nova"/>
                <a:cs typeface="Proxima Nova"/>
                <a:sym typeface="Proxima Nova"/>
              </a:defRPr>
            </a:lvl8pPr>
            <a:lvl9pPr marL="0" marR="0" lvl="8" indent="0" algn="ctr" rtl="0">
              <a:spcBef>
                <a:spcPts val="0"/>
              </a:spcBef>
              <a:buNone/>
              <a:defRPr sz="600" b="0" i="0" u="none" strike="noStrike" cap="none">
                <a:solidFill>
                  <a:schemeClr val="lt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16" name="Google Shape;16;p3"/>
          <p:cNvCxnSpPr/>
          <p:nvPr/>
        </p:nvCxnSpPr>
        <p:spPr>
          <a:xfrm>
            <a:off x="367904" y="4931054"/>
            <a:ext cx="0" cy="212400"/>
          </a:xfrm>
          <a:prstGeom prst="straightConnector1">
            <a:avLst/>
          </a:prstGeom>
          <a:noFill/>
          <a:ln w="9525" cap="flat" cmpd="sng">
            <a:solidFill>
              <a:schemeClr val="lt1"/>
            </a:solidFill>
            <a:prstDash val="solid"/>
            <a:miter lim="800000"/>
            <a:headEnd type="none" w="sm" len="sm"/>
            <a:tailEnd type="none" w="sm" len="sm"/>
          </a:ln>
        </p:spPr>
      </p:cxnSp>
      <p:pic>
        <p:nvPicPr>
          <p:cNvPr id="17" name="Google Shape;17;p3"/>
          <p:cNvPicPr preferRelativeResize="0"/>
          <p:nvPr/>
        </p:nvPicPr>
        <p:blipFill rotWithShape="1">
          <a:blip r:embed="rId2">
            <a:alphaModFix/>
          </a:blip>
          <a:srcRect/>
          <a:stretch/>
        </p:blipFill>
        <p:spPr>
          <a:xfrm>
            <a:off x="328253" y="316885"/>
            <a:ext cx="647700" cy="12144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Blank_1">
  <p:cSld name="1_Blank_1">
    <p:spTree>
      <p:nvGrpSpPr>
        <p:cNvPr id="1" name="Shape 262"/>
        <p:cNvGrpSpPr/>
        <p:nvPr/>
      </p:nvGrpSpPr>
      <p:grpSpPr>
        <a:xfrm>
          <a:off x="0" y="0"/>
          <a:ext cx="0" cy="0"/>
          <a:chOff x="0" y="0"/>
          <a:chExt cx="0" cy="0"/>
        </a:xfrm>
      </p:grpSpPr>
      <p:pic>
        <p:nvPicPr>
          <p:cNvPr id="263" name="Google Shape;263;p21"/>
          <p:cNvPicPr preferRelativeResize="0"/>
          <p:nvPr/>
        </p:nvPicPr>
        <p:blipFill rotWithShape="1">
          <a:blip r:embed="rId2">
            <a:alphaModFix/>
          </a:blip>
          <a:srcRect/>
          <a:stretch/>
        </p:blipFill>
        <p:spPr>
          <a:xfrm>
            <a:off x="3855" y="2322908"/>
            <a:ext cx="9136288" cy="2819401"/>
          </a:xfrm>
          <a:prstGeom prst="rect">
            <a:avLst/>
          </a:prstGeom>
          <a:noFill/>
          <a:ln>
            <a:noFill/>
          </a:ln>
        </p:spPr>
      </p:pic>
      <p:sp>
        <p:nvSpPr>
          <p:cNvPr id="264" name="Google Shape;264;p21"/>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lt1"/>
                </a:solidFill>
                <a:latin typeface="Proxima Nova"/>
                <a:ea typeface="Proxima Nova"/>
                <a:cs typeface="Proxima Nova"/>
                <a:sym typeface="Proxima Nova"/>
              </a:defRPr>
            </a:lvl1pPr>
            <a:lvl2pPr marL="0" marR="0" lvl="1" indent="0" algn="ctr" rtl="0">
              <a:spcBef>
                <a:spcPts val="0"/>
              </a:spcBef>
              <a:buNone/>
              <a:defRPr sz="600">
                <a:solidFill>
                  <a:schemeClr val="lt1"/>
                </a:solidFill>
                <a:latin typeface="Proxima Nova"/>
                <a:ea typeface="Proxima Nova"/>
                <a:cs typeface="Proxima Nova"/>
                <a:sym typeface="Proxima Nova"/>
              </a:defRPr>
            </a:lvl2pPr>
            <a:lvl3pPr marL="0" marR="0" lvl="2" indent="0" algn="ctr" rtl="0">
              <a:spcBef>
                <a:spcPts val="0"/>
              </a:spcBef>
              <a:buNone/>
              <a:defRPr sz="600">
                <a:solidFill>
                  <a:schemeClr val="lt1"/>
                </a:solidFill>
                <a:latin typeface="Proxima Nova"/>
                <a:ea typeface="Proxima Nova"/>
                <a:cs typeface="Proxima Nova"/>
                <a:sym typeface="Proxima Nova"/>
              </a:defRPr>
            </a:lvl3pPr>
            <a:lvl4pPr marL="0" marR="0" lvl="3" indent="0" algn="ctr" rtl="0">
              <a:spcBef>
                <a:spcPts val="0"/>
              </a:spcBef>
              <a:buNone/>
              <a:defRPr sz="600">
                <a:solidFill>
                  <a:schemeClr val="lt1"/>
                </a:solidFill>
                <a:latin typeface="Proxima Nova"/>
                <a:ea typeface="Proxima Nova"/>
                <a:cs typeface="Proxima Nova"/>
                <a:sym typeface="Proxima Nova"/>
              </a:defRPr>
            </a:lvl4pPr>
            <a:lvl5pPr marL="0" marR="0" lvl="4" indent="0" algn="ctr" rtl="0">
              <a:spcBef>
                <a:spcPts val="0"/>
              </a:spcBef>
              <a:buNone/>
              <a:defRPr sz="600">
                <a:solidFill>
                  <a:schemeClr val="lt1"/>
                </a:solidFill>
                <a:latin typeface="Proxima Nova"/>
                <a:ea typeface="Proxima Nova"/>
                <a:cs typeface="Proxima Nova"/>
                <a:sym typeface="Proxima Nova"/>
              </a:defRPr>
            </a:lvl5pPr>
            <a:lvl6pPr marL="0" marR="0" lvl="5" indent="0" algn="ctr" rtl="0">
              <a:spcBef>
                <a:spcPts val="0"/>
              </a:spcBef>
              <a:buNone/>
              <a:defRPr sz="600">
                <a:solidFill>
                  <a:schemeClr val="lt1"/>
                </a:solidFill>
                <a:latin typeface="Proxima Nova"/>
                <a:ea typeface="Proxima Nova"/>
                <a:cs typeface="Proxima Nova"/>
                <a:sym typeface="Proxima Nova"/>
              </a:defRPr>
            </a:lvl6pPr>
            <a:lvl7pPr marL="0" marR="0" lvl="6" indent="0" algn="ctr" rtl="0">
              <a:spcBef>
                <a:spcPts val="0"/>
              </a:spcBef>
              <a:buNone/>
              <a:defRPr sz="600">
                <a:solidFill>
                  <a:schemeClr val="lt1"/>
                </a:solidFill>
                <a:latin typeface="Proxima Nova"/>
                <a:ea typeface="Proxima Nova"/>
                <a:cs typeface="Proxima Nova"/>
                <a:sym typeface="Proxima Nova"/>
              </a:defRPr>
            </a:lvl7pPr>
            <a:lvl8pPr marL="0" marR="0" lvl="7" indent="0" algn="ctr" rtl="0">
              <a:spcBef>
                <a:spcPts val="0"/>
              </a:spcBef>
              <a:buNone/>
              <a:defRPr sz="600">
                <a:solidFill>
                  <a:schemeClr val="lt1"/>
                </a:solidFill>
                <a:latin typeface="Proxima Nova"/>
                <a:ea typeface="Proxima Nova"/>
                <a:cs typeface="Proxima Nova"/>
                <a:sym typeface="Proxima Nova"/>
              </a:defRPr>
            </a:lvl8pPr>
            <a:lvl9pPr marL="0" marR="0" lvl="8" indent="0" algn="ctr" rtl="0">
              <a:spcBef>
                <a:spcPts val="0"/>
              </a:spcBef>
              <a:buNone/>
              <a:defRPr sz="600">
                <a:solidFill>
                  <a:schemeClr val="lt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265" name="Google Shape;265;p21"/>
          <p:cNvCxnSpPr/>
          <p:nvPr/>
        </p:nvCxnSpPr>
        <p:spPr>
          <a:xfrm>
            <a:off x="367904" y="4931054"/>
            <a:ext cx="0" cy="212400"/>
          </a:xfrm>
          <a:prstGeom prst="straightConnector1">
            <a:avLst/>
          </a:prstGeom>
          <a:noFill/>
          <a:ln w="9525" cap="flat" cmpd="sng">
            <a:solidFill>
              <a:schemeClr val="lt1"/>
            </a:solidFill>
            <a:prstDash val="solid"/>
            <a:miter lim="800000"/>
            <a:headEnd type="none" w="sm" len="sm"/>
            <a:tailEnd type="none" w="sm" len="sm"/>
          </a:ln>
        </p:spPr>
      </p:cxnSp>
      <p:pic>
        <p:nvPicPr>
          <p:cNvPr id="266" name="Google Shape;266;p21"/>
          <p:cNvPicPr preferRelativeResize="0"/>
          <p:nvPr/>
        </p:nvPicPr>
        <p:blipFill rotWithShape="1">
          <a:blip r:embed="rId3">
            <a:alphaModFix/>
          </a:blip>
          <a:srcRect/>
          <a:stretch/>
        </p:blipFill>
        <p:spPr>
          <a:xfrm>
            <a:off x="323850" y="320681"/>
            <a:ext cx="647700" cy="11385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Blank_1">
  <p:cSld name="2_Blank_1">
    <p:spTree>
      <p:nvGrpSpPr>
        <p:cNvPr id="1" name="Shape 267"/>
        <p:cNvGrpSpPr/>
        <p:nvPr/>
      </p:nvGrpSpPr>
      <p:grpSpPr>
        <a:xfrm>
          <a:off x="0" y="0"/>
          <a:ext cx="0" cy="0"/>
          <a:chOff x="0" y="0"/>
          <a:chExt cx="0" cy="0"/>
        </a:xfrm>
      </p:grpSpPr>
      <p:pic>
        <p:nvPicPr>
          <p:cNvPr id="268" name="Google Shape;268;p22"/>
          <p:cNvPicPr preferRelativeResize="0"/>
          <p:nvPr/>
        </p:nvPicPr>
        <p:blipFill rotWithShape="1">
          <a:blip r:embed="rId2">
            <a:alphaModFix/>
          </a:blip>
          <a:srcRect/>
          <a:stretch/>
        </p:blipFill>
        <p:spPr>
          <a:xfrm>
            <a:off x="3855" y="2321719"/>
            <a:ext cx="9136291" cy="2821780"/>
          </a:xfrm>
          <a:prstGeom prst="rect">
            <a:avLst/>
          </a:prstGeom>
          <a:noFill/>
          <a:ln>
            <a:noFill/>
          </a:ln>
        </p:spPr>
      </p:pic>
      <p:sp>
        <p:nvSpPr>
          <p:cNvPr id="269" name="Google Shape;269;p22"/>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lt1"/>
                </a:solidFill>
                <a:latin typeface="Proxima Nova"/>
                <a:ea typeface="Proxima Nova"/>
                <a:cs typeface="Proxima Nova"/>
                <a:sym typeface="Proxima Nova"/>
              </a:defRPr>
            </a:lvl1pPr>
            <a:lvl2pPr marL="0" marR="0" lvl="1" indent="0" algn="ctr" rtl="0">
              <a:spcBef>
                <a:spcPts val="0"/>
              </a:spcBef>
              <a:buNone/>
              <a:defRPr sz="600">
                <a:solidFill>
                  <a:schemeClr val="lt1"/>
                </a:solidFill>
                <a:latin typeface="Proxima Nova"/>
                <a:ea typeface="Proxima Nova"/>
                <a:cs typeface="Proxima Nova"/>
                <a:sym typeface="Proxima Nova"/>
              </a:defRPr>
            </a:lvl2pPr>
            <a:lvl3pPr marL="0" marR="0" lvl="2" indent="0" algn="ctr" rtl="0">
              <a:spcBef>
                <a:spcPts val="0"/>
              </a:spcBef>
              <a:buNone/>
              <a:defRPr sz="600">
                <a:solidFill>
                  <a:schemeClr val="lt1"/>
                </a:solidFill>
                <a:latin typeface="Proxima Nova"/>
                <a:ea typeface="Proxima Nova"/>
                <a:cs typeface="Proxima Nova"/>
                <a:sym typeface="Proxima Nova"/>
              </a:defRPr>
            </a:lvl3pPr>
            <a:lvl4pPr marL="0" marR="0" lvl="3" indent="0" algn="ctr" rtl="0">
              <a:spcBef>
                <a:spcPts val="0"/>
              </a:spcBef>
              <a:buNone/>
              <a:defRPr sz="600">
                <a:solidFill>
                  <a:schemeClr val="lt1"/>
                </a:solidFill>
                <a:latin typeface="Proxima Nova"/>
                <a:ea typeface="Proxima Nova"/>
                <a:cs typeface="Proxima Nova"/>
                <a:sym typeface="Proxima Nova"/>
              </a:defRPr>
            </a:lvl4pPr>
            <a:lvl5pPr marL="0" marR="0" lvl="4" indent="0" algn="ctr" rtl="0">
              <a:spcBef>
                <a:spcPts val="0"/>
              </a:spcBef>
              <a:buNone/>
              <a:defRPr sz="600">
                <a:solidFill>
                  <a:schemeClr val="lt1"/>
                </a:solidFill>
                <a:latin typeface="Proxima Nova"/>
                <a:ea typeface="Proxima Nova"/>
                <a:cs typeface="Proxima Nova"/>
                <a:sym typeface="Proxima Nova"/>
              </a:defRPr>
            </a:lvl5pPr>
            <a:lvl6pPr marL="0" marR="0" lvl="5" indent="0" algn="ctr" rtl="0">
              <a:spcBef>
                <a:spcPts val="0"/>
              </a:spcBef>
              <a:buNone/>
              <a:defRPr sz="600">
                <a:solidFill>
                  <a:schemeClr val="lt1"/>
                </a:solidFill>
                <a:latin typeface="Proxima Nova"/>
                <a:ea typeface="Proxima Nova"/>
                <a:cs typeface="Proxima Nova"/>
                <a:sym typeface="Proxima Nova"/>
              </a:defRPr>
            </a:lvl6pPr>
            <a:lvl7pPr marL="0" marR="0" lvl="6" indent="0" algn="ctr" rtl="0">
              <a:spcBef>
                <a:spcPts val="0"/>
              </a:spcBef>
              <a:buNone/>
              <a:defRPr sz="600">
                <a:solidFill>
                  <a:schemeClr val="lt1"/>
                </a:solidFill>
                <a:latin typeface="Proxima Nova"/>
                <a:ea typeface="Proxima Nova"/>
                <a:cs typeface="Proxima Nova"/>
                <a:sym typeface="Proxima Nova"/>
              </a:defRPr>
            </a:lvl7pPr>
            <a:lvl8pPr marL="0" marR="0" lvl="7" indent="0" algn="ctr" rtl="0">
              <a:spcBef>
                <a:spcPts val="0"/>
              </a:spcBef>
              <a:buNone/>
              <a:defRPr sz="600">
                <a:solidFill>
                  <a:schemeClr val="lt1"/>
                </a:solidFill>
                <a:latin typeface="Proxima Nova"/>
                <a:ea typeface="Proxima Nova"/>
                <a:cs typeface="Proxima Nova"/>
                <a:sym typeface="Proxima Nova"/>
              </a:defRPr>
            </a:lvl8pPr>
            <a:lvl9pPr marL="0" marR="0" lvl="8" indent="0" algn="ctr" rtl="0">
              <a:spcBef>
                <a:spcPts val="0"/>
              </a:spcBef>
              <a:buNone/>
              <a:defRPr sz="600">
                <a:solidFill>
                  <a:schemeClr val="lt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270" name="Google Shape;270;p22"/>
          <p:cNvCxnSpPr/>
          <p:nvPr/>
        </p:nvCxnSpPr>
        <p:spPr>
          <a:xfrm>
            <a:off x="367904" y="4931054"/>
            <a:ext cx="0" cy="212400"/>
          </a:xfrm>
          <a:prstGeom prst="straightConnector1">
            <a:avLst/>
          </a:prstGeom>
          <a:noFill/>
          <a:ln w="9525" cap="flat" cmpd="sng">
            <a:solidFill>
              <a:schemeClr val="lt1"/>
            </a:solidFill>
            <a:prstDash val="solid"/>
            <a:miter lim="800000"/>
            <a:headEnd type="none" w="sm" len="sm"/>
            <a:tailEnd type="none" w="sm" len="sm"/>
          </a:ln>
        </p:spPr>
      </p:cxnSp>
      <p:pic>
        <p:nvPicPr>
          <p:cNvPr id="271" name="Google Shape;271;p22"/>
          <p:cNvPicPr preferRelativeResize="0"/>
          <p:nvPr/>
        </p:nvPicPr>
        <p:blipFill rotWithShape="1">
          <a:blip r:embed="rId3">
            <a:alphaModFix/>
          </a:blip>
          <a:srcRect/>
          <a:stretch/>
        </p:blipFill>
        <p:spPr>
          <a:xfrm>
            <a:off x="323850" y="320681"/>
            <a:ext cx="647700" cy="11385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_1_HalfPlatinum">
  <p:cSld name="Blank_1_HalfPlatinum">
    <p:spTree>
      <p:nvGrpSpPr>
        <p:cNvPr id="1" name="Shape 272"/>
        <p:cNvGrpSpPr/>
        <p:nvPr/>
      </p:nvGrpSpPr>
      <p:grpSpPr>
        <a:xfrm>
          <a:off x="0" y="0"/>
          <a:ext cx="0" cy="0"/>
          <a:chOff x="0" y="0"/>
          <a:chExt cx="0" cy="0"/>
        </a:xfrm>
      </p:grpSpPr>
      <p:sp>
        <p:nvSpPr>
          <p:cNvPr id="273" name="Google Shape;273;p23"/>
          <p:cNvSpPr/>
          <p:nvPr/>
        </p:nvSpPr>
        <p:spPr>
          <a:xfrm>
            <a:off x="0" y="0"/>
            <a:ext cx="38469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274" name="Google Shape;274;p23"/>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275" name="Google Shape;275;p23"/>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pic>
        <p:nvPicPr>
          <p:cNvPr id="276" name="Google Shape;276;p23"/>
          <p:cNvPicPr preferRelativeResize="0"/>
          <p:nvPr/>
        </p:nvPicPr>
        <p:blipFill rotWithShape="1">
          <a:blip r:embed="rId2">
            <a:alphaModFix/>
          </a:blip>
          <a:srcRect/>
          <a:stretch/>
        </p:blipFill>
        <p:spPr>
          <a:xfrm>
            <a:off x="330752" y="317311"/>
            <a:ext cx="647700" cy="11385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_1_Dark">
  <p:cSld name="Blank_1_Dark">
    <p:bg>
      <p:bgPr>
        <a:solidFill>
          <a:schemeClr val="dk1"/>
        </a:solidFill>
        <a:effectLst/>
      </p:bgPr>
    </p:bg>
    <p:spTree>
      <p:nvGrpSpPr>
        <p:cNvPr id="1" name="Shape 277"/>
        <p:cNvGrpSpPr/>
        <p:nvPr/>
      </p:nvGrpSpPr>
      <p:grpSpPr>
        <a:xfrm>
          <a:off x="0" y="0"/>
          <a:ext cx="0" cy="0"/>
          <a:chOff x="0" y="0"/>
          <a:chExt cx="0" cy="0"/>
        </a:xfrm>
      </p:grpSpPr>
      <p:sp>
        <p:nvSpPr>
          <p:cNvPr id="278" name="Google Shape;278;p24"/>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lt1"/>
                </a:solidFill>
                <a:latin typeface="Proxima Nova"/>
                <a:ea typeface="Proxima Nova"/>
                <a:cs typeface="Proxima Nova"/>
                <a:sym typeface="Proxima Nova"/>
              </a:defRPr>
            </a:lvl1pPr>
            <a:lvl2pPr marL="0" marR="0" lvl="1" indent="0" algn="ctr" rtl="0">
              <a:spcBef>
                <a:spcPts val="0"/>
              </a:spcBef>
              <a:buNone/>
              <a:defRPr sz="600">
                <a:solidFill>
                  <a:schemeClr val="lt1"/>
                </a:solidFill>
                <a:latin typeface="Proxima Nova"/>
                <a:ea typeface="Proxima Nova"/>
                <a:cs typeface="Proxima Nova"/>
                <a:sym typeface="Proxima Nova"/>
              </a:defRPr>
            </a:lvl2pPr>
            <a:lvl3pPr marL="0" marR="0" lvl="2" indent="0" algn="ctr" rtl="0">
              <a:spcBef>
                <a:spcPts val="0"/>
              </a:spcBef>
              <a:buNone/>
              <a:defRPr sz="600">
                <a:solidFill>
                  <a:schemeClr val="lt1"/>
                </a:solidFill>
                <a:latin typeface="Proxima Nova"/>
                <a:ea typeface="Proxima Nova"/>
                <a:cs typeface="Proxima Nova"/>
                <a:sym typeface="Proxima Nova"/>
              </a:defRPr>
            </a:lvl3pPr>
            <a:lvl4pPr marL="0" marR="0" lvl="3" indent="0" algn="ctr" rtl="0">
              <a:spcBef>
                <a:spcPts val="0"/>
              </a:spcBef>
              <a:buNone/>
              <a:defRPr sz="600">
                <a:solidFill>
                  <a:schemeClr val="lt1"/>
                </a:solidFill>
                <a:latin typeface="Proxima Nova"/>
                <a:ea typeface="Proxima Nova"/>
                <a:cs typeface="Proxima Nova"/>
                <a:sym typeface="Proxima Nova"/>
              </a:defRPr>
            </a:lvl4pPr>
            <a:lvl5pPr marL="0" marR="0" lvl="4" indent="0" algn="ctr" rtl="0">
              <a:spcBef>
                <a:spcPts val="0"/>
              </a:spcBef>
              <a:buNone/>
              <a:defRPr sz="600">
                <a:solidFill>
                  <a:schemeClr val="lt1"/>
                </a:solidFill>
                <a:latin typeface="Proxima Nova"/>
                <a:ea typeface="Proxima Nova"/>
                <a:cs typeface="Proxima Nova"/>
                <a:sym typeface="Proxima Nova"/>
              </a:defRPr>
            </a:lvl5pPr>
            <a:lvl6pPr marL="0" marR="0" lvl="5" indent="0" algn="ctr" rtl="0">
              <a:spcBef>
                <a:spcPts val="0"/>
              </a:spcBef>
              <a:buNone/>
              <a:defRPr sz="600">
                <a:solidFill>
                  <a:schemeClr val="lt1"/>
                </a:solidFill>
                <a:latin typeface="Proxima Nova"/>
                <a:ea typeface="Proxima Nova"/>
                <a:cs typeface="Proxima Nova"/>
                <a:sym typeface="Proxima Nova"/>
              </a:defRPr>
            </a:lvl6pPr>
            <a:lvl7pPr marL="0" marR="0" lvl="6" indent="0" algn="ctr" rtl="0">
              <a:spcBef>
                <a:spcPts val="0"/>
              </a:spcBef>
              <a:buNone/>
              <a:defRPr sz="600">
                <a:solidFill>
                  <a:schemeClr val="lt1"/>
                </a:solidFill>
                <a:latin typeface="Proxima Nova"/>
                <a:ea typeface="Proxima Nova"/>
                <a:cs typeface="Proxima Nova"/>
                <a:sym typeface="Proxima Nova"/>
              </a:defRPr>
            </a:lvl7pPr>
            <a:lvl8pPr marL="0" marR="0" lvl="7" indent="0" algn="ctr" rtl="0">
              <a:spcBef>
                <a:spcPts val="0"/>
              </a:spcBef>
              <a:buNone/>
              <a:defRPr sz="600">
                <a:solidFill>
                  <a:schemeClr val="lt1"/>
                </a:solidFill>
                <a:latin typeface="Proxima Nova"/>
                <a:ea typeface="Proxima Nova"/>
                <a:cs typeface="Proxima Nova"/>
                <a:sym typeface="Proxima Nova"/>
              </a:defRPr>
            </a:lvl8pPr>
            <a:lvl9pPr marL="0" marR="0" lvl="8" indent="0" algn="ctr" rtl="0">
              <a:spcBef>
                <a:spcPts val="0"/>
              </a:spcBef>
              <a:buNone/>
              <a:defRPr sz="600">
                <a:solidFill>
                  <a:schemeClr val="lt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279" name="Google Shape;279;p24"/>
          <p:cNvCxnSpPr/>
          <p:nvPr/>
        </p:nvCxnSpPr>
        <p:spPr>
          <a:xfrm>
            <a:off x="367904" y="4931054"/>
            <a:ext cx="0" cy="212400"/>
          </a:xfrm>
          <a:prstGeom prst="straightConnector1">
            <a:avLst/>
          </a:prstGeom>
          <a:noFill/>
          <a:ln w="9525" cap="flat" cmpd="sng">
            <a:solidFill>
              <a:schemeClr val="lt1"/>
            </a:solidFill>
            <a:prstDash val="solid"/>
            <a:miter lim="800000"/>
            <a:headEnd type="none" w="sm" len="sm"/>
            <a:tailEnd type="none" w="sm" len="sm"/>
          </a:ln>
        </p:spPr>
      </p:cxnSp>
      <p:pic>
        <p:nvPicPr>
          <p:cNvPr id="280" name="Google Shape;280;p24"/>
          <p:cNvPicPr preferRelativeResize="0"/>
          <p:nvPr/>
        </p:nvPicPr>
        <p:blipFill>
          <a:blip r:embed="rId2">
            <a:alphaModFix/>
          </a:blip>
          <a:stretch>
            <a:fillRect/>
          </a:stretch>
        </p:blipFill>
        <p:spPr>
          <a:xfrm flipH="1">
            <a:off x="7715100" y="0"/>
            <a:ext cx="1428900" cy="1428900"/>
          </a:xfrm>
          <a:prstGeom prst="rect">
            <a:avLst/>
          </a:prstGeom>
          <a:noFill/>
          <a:ln>
            <a:noFill/>
          </a:ln>
        </p:spPr>
      </p:pic>
      <p:pic>
        <p:nvPicPr>
          <p:cNvPr id="281" name="Google Shape;281;p24"/>
          <p:cNvPicPr preferRelativeResize="0"/>
          <p:nvPr/>
        </p:nvPicPr>
        <p:blipFill rotWithShape="1">
          <a:blip r:embed="rId3">
            <a:alphaModFix/>
          </a:blip>
          <a:srcRect/>
          <a:stretch/>
        </p:blipFill>
        <p:spPr>
          <a:xfrm>
            <a:off x="8177228" y="4704353"/>
            <a:ext cx="647700" cy="12144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_2">
  <p:cSld name="Blank_2">
    <p:spTree>
      <p:nvGrpSpPr>
        <p:cNvPr id="1" name="Shape 282"/>
        <p:cNvGrpSpPr/>
        <p:nvPr/>
      </p:nvGrpSpPr>
      <p:grpSpPr>
        <a:xfrm>
          <a:off x="0" y="0"/>
          <a:ext cx="0" cy="0"/>
          <a:chOff x="0" y="0"/>
          <a:chExt cx="0" cy="0"/>
        </a:xfrm>
      </p:grpSpPr>
      <p:sp>
        <p:nvSpPr>
          <p:cNvPr id="283" name="Google Shape;283;p25"/>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284" name="Google Shape;284;p25"/>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pic>
        <p:nvPicPr>
          <p:cNvPr id="285" name="Google Shape;285;p25"/>
          <p:cNvPicPr preferRelativeResize="0"/>
          <p:nvPr/>
        </p:nvPicPr>
        <p:blipFill rotWithShape="1">
          <a:blip r:embed="rId2">
            <a:alphaModFix/>
          </a:blip>
          <a:srcRect/>
          <a:stretch/>
        </p:blipFill>
        <p:spPr>
          <a:xfrm>
            <a:off x="8177213" y="4708140"/>
            <a:ext cx="647700" cy="11385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86"/>
        <p:cNvGrpSpPr/>
        <p:nvPr/>
      </p:nvGrpSpPr>
      <p:grpSpPr>
        <a:xfrm>
          <a:off x="0" y="0"/>
          <a:ext cx="0" cy="0"/>
          <a:chOff x="0" y="0"/>
          <a:chExt cx="0" cy="0"/>
        </a:xfrm>
      </p:grpSpPr>
      <p:sp>
        <p:nvSpPr>
          <p:cNvPr id="287" name="Google Shape;287;p26"/>
          <p:cNvSpPr>
            <a:spLocks noGrp="1"/>
          </p:cNvSpPr>
          <p:nvPr>
            <p:ph type="pic" idx="2"/>
          </p:nvPr>
        </p:nvSpPr>
        <p:spPr>
          <a:xfrm>
            <a:off x="4641574" y="966600"/>
            <a:ext cx="3855600" cy="4176900"/>
          </a:xfrm>
          <a:prstGeom prst="round2SameRect">
            <a:avLst>
              <a:gd name="adj1" fmla="val 2060"/>
              <a:gd name="adj2" fmla="val 0"/>
            </a:avLst>
          </a:prstGeom>
          <a:noFill/>
          <a:ln>
            <a:noFill/>
          </a:ln>
        </p:spPr>
      </p:sp>
      <p:sp>
        <p:nvSpPr>
          <p:cNvPr id="288" name="Google Shape;288;p26"/>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289" name="Google Shape;289;p26"/>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290" name="Google Shape;290;p26"/>
          <p:cNvSpPr txBox="1">
            <a:spLocks noGrp="1"/>
          </p:cNvSpPr>
          <p:nvPr>
            <p:ph type="title"/>
          </p:nvPr>
        </p:nvSpPr>
        <p:spPr>
          <a:xfrm>
            <a:off x="971550" y="966600"/>
            <a:ext cx="3273900" cy="375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291" name="Google Shape;291;p26"/>
          <p:cNvPicPr preferRelativeResize="0"/>
          <p:nvPr/>
        </p:nvPicPr>
        <p:blipFill rotWithShape="1">
          <a:blip r:embed="rId2">
            <a:alphaModFix/>
          </a:blip>
          <a:srcRect/>
          <a:stretch/>
        </p:blipFill>
        <p:spPr>
          <a:xfrm>
            <a:off x="323850" y="320681"/>
            <a:ext cx="647700" cy="113853"/>
          </a:xfrm>
          <a:prstGeom prst="rect">
            <a:avLst/>
          </a:prstGeom>
          <a:noFill/>
          <a:ln>
            <a:noFill/>
          </a:ln>
        </p:spPr>
      </p:pic>
      <p:pic>
        <p:nvPicPr>
          <p:cNvPr id="292" name="Google Shape;292;p26"/>
          <p:cNvPicPr preferRelativeResize="0"/>
          <p:nvPr/>
        </p:nvPicPr>
        <p:blipFill>
          <a:blip r:embed="rId3">
            <a:alphaModFix/>
          </a:blip>
          <a:stretch>
            <a:fillRect/>
          </a:stretch>
        </p:blipFill>
        <p:spPr>
          <a:xfrm>
            <a:off x="7068425" y="964400"/>
            <a:ext cx="1428900" cy="14289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93"/>
        <p:cNvGrpSpPr/>
        <p:nvPr/>
      </p:nvGrpSpPr>
      <p:grpSpPr>
        <a:xfrm>
          <a:off x="0" y="0"/>
          <a:ext cx="0" cy="0"/>
          <a:chOff x="0" y="0"/>
          <a:chExt cx="0" cy="0"/>
        </a:xfrm>
      </p:grpSpPr>
      <p:pic>
        <p:nvPicPr>
          <p:cNvPr id="294" name="Google Shape;294;p27"/>
          <p:cNvPicPr preferRelativeResize="0"/>
          <p:nvPr/>
        </p:nvPicPr>
        <p:blipFill rotWithShape="1">
          <a:blip r:embed="rId2">
            <a:alphaModFix/>
          </a:blip>
          <a:srcRect t="12" b="13"/>
          <a:stretch/>
        </p:blipFill>
        <p:spPr>
          <a:xfrm>
            <a:off x="4641574" y="966600"/>
            <a:ext cx="3855600" cy="4176900"/>
          </a:xfrm>
          <a:prstGeom prst="round2SameRect">
            <a:avLst>
              <a:gd name="adj1" fmla="val 2060"/>
              <a:gd name="adj2" fmla="val 0"/>
            </a:avLst>
          </a:prstGeom>
          <a:noFill/>
          <a:ln>
            <a:noFill/>
          </a:ln>
        </p:spPr>
      </p:pic>
      <p:sp>
        <p:nvSpPr>
          <p:cNvPr id="295" name="Google Shape;295;p27"/>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296" name="Google Shape;296;p27"/>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297" name="Google Shape;297;p27"/>
          <p:cNvSpPr txBox="1">
            <a:spLocks noGrp="1"/>
          </p:cNvSpPr>
          <p:nvPr>
            <p:ph type="title"/>
          </p:nvPr>
        </p:nvSpPr>
        <p:spPr>
          <a:xfrm>
            <a:off x="971550" y="966600"/>
            <a:ext cx="3273900" cy="375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298" name="Google Shape;298;p27"/>
          <p:cNvPicPr preferRelativeResize="0"/>
          <p:nvPr/>
        </p:nvPicPr>
        <p:blipFill rotWithShape="1">
          <a:blip r:embed="rId3">
            <a:alphaModFix/>
          </a:blip>
          <a:srcRect/>
          <a:stretch/>
        </p:blipFill>
        <p:spPr>
          <a:xfrm>
            <a:off x="323850" y="320681"/>
            <a:ext cx="647700" cy="113853"/>
          </a:xfrm>
          <a:prstGeom prst="rect">
            <a:avLst/>
          </a:prstGeom>
          <a:noFill/>
          <a:ln>
            <a:noFill/>
          </a:ln>
        </p:spPr>
      </p:pic>
      <p:pic>
        <p:nvPicPr>
          <p:cNvPr id="299" name="Google Shape;299;p27"/>
          <p:cNvPicPr preferRelativeResize="0"/>
          <p:nvPr/>
        </p:nvPicPr>
        <p:blipFill>
          <a:blip r:embed="rId4">
            <a:alphaModFix/>
          </a:blip>
          <a:stretch>
            <a:fillRect/>
          </a:stretch>
        </p:blipFill>
        <p:spPr>
          <a:xfrm>
            <a:off x="7068425" y="964400"/>
            <a:ext cx="1428900" cy="14289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300"/>
        <p:cNvGrpSpPr/>
        <p:nvPr/>
      </p:nvGrpSpPr>
      <p:grpSpPr>
        <a:xfrm>
          <a:off x="0" y="0"/>
          <a:ext cx="0" cy="0"/>
          <a:chOff x="0" y="0"/>
          <a:chExt cx="0" cy="0"/>
        </a:xfrm>
      </p:grpSpPr>
      <p:pic>
        <p:nvPicPr>
          <p:cNvPr id="301" name="Google Shape;301;p28"/>
          <p:cNvPicPr preferRelativeResize="0"/>
          <p:nvPr/>
        </p:nvPicPr>
        <p:blipFill rotWithShape="1">
          <a:blip r:embed="rId2">
            <a:alphaModFix/>
          </a:blip>
          <a:srcRect/>
          <a:stretch/>
        </p:blipFill>
        <p:spPr>
          <a:xfrm>
            <a:off x="4641574" y="966600"/>
            <a:ext cx="3855600" cy="4176900"/>
          </a:xfrm>
          <a:prstGeom prst="round2SameRect">
            <a:avLst>
              <a:gd name="adj1" fmla="val 2060"/>
              <a:gd name="adj2" fmla="val 0"/>
            </a:avLst>
          </a:prstGeom>
          <a:noFill/>
          <a:ln>
            <a:noFill/>
          </a:ln>
        </p:spPr>
      </p:pic>
      <p:sp>
        <p:nvSpPr>
          <p:cNvPr id="302" name="Google Shape;302;p28"/>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03" name="Google Shape;303;p28"/>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304" name="Google Shape;304;p28"/>
          <p:cNvSpPr txBox="1">
            <a:spLocks noGrp="1"/>
          </p:cNvSpPr>
          <p:nvPr>
            <p:ph type="title"/>
          </p:nvPr>
        </p:nvSpPr>
        <p:spPr>
          <a:xfrm>
            <a:off x="971550" y="966600"/>
            <a:ext cx="3273900" cy="375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305" name="Google Shape;305;p28"/>
          <p:cNvPicPr preferRelativeResize="0"/>
          <p:nvPr/>
        </p:nvPicPr>
        <p:blipFill rotWithShape="1">
          <a:blip r:embed="rId3">
            <a:alphaModFix/>
          </a:blip>
          <a:srcRect/>
          <a:stretch/>
        </p:blipFill>
        <p:spPr>
          <a:xfrm>
            <a:off x="323850" y="320681"/>
            <a:ext cx="647700" cy="113853"/>
          </a:xfrm>
          <a:prstGeom prst="rect">
            <a:avLst/>
          </a:prstGeom>
          <a:noFill/>
          <a:ln>
            <a:noFill/>
          </a:ln>
        </p:spPr>
      </p:pic>
      <p:pic>
        <p:nvPicPr>
          <p:cNvPr id="306" name="Google Shape;306;p28"/>
          <p:cNvPicPr preferRelativeResize="0"/>
          <p:nvPr/>
        </p:nvPicPr>
        <p:blipFill>
          <a:blip r:embed="rId4">
            <a:alphaModFix/>
          </a:blip>
          <a:stretch>
            <a:fillRect/>
          </a:stretch>
        </p:blipFill>
        <p:spPr>
          <a:xfrm flipH="1">
            <a:off x="4646250" y="964400"/>
            <a:ext cx="1428900" cy="14289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307"/>
        <p:cNvGrpSpPr/>
        <p:nvPr/>
      </p:nvGrpSpPr>
      <p:grpSpPr>
        <a:xfrm>
          <a:off x="0" y="0"/>
          <a:ext cx="0" cy="0"/>
          <a:chOff x="0" y="0"/>
          <a:chExt cx="0" cy="0"/>
        </a:xfrm>
      </p:grpSpPr>
      <p:pic>
        <p:nvPicPr>
          <p:cNvPr id="308" name="Google Shape;308;p29"/>
          <p:cNvPicPr preferRelativeResize="0"/>
          <p:nvPr/>
        </p:nvPicPr>
        <p:blipFill rotWithShape="1">
          <a:blip r:embed="rId2">
            <a:alphaModFix/>
          </a:blip>
          <a:srcRect/>
          <a:stretch/>
        </p:blipFill>
        <p:spPr>
          <a:xfrm>
            <a:off x="4641574" y="966600"/>
            <a:ext cx="3855600" cy="4176900"/>
          </a:xfrm>
          <a:prstGeom prst="round2SameRect">
            <a:avLst>
              <a:gd name="adj1" fmla="val 2060"/>
              <a:gd name="adj2" fmla="val 0"/>
            </a:avLst>
          </a:prstGeom>
          <a:noFill/>
          <a:ln>
            <a:noFill/>
          </a:ln>
        </p:spPr>
      </p:pic>
      <p:sp>
        <p:nvSpPr>
          <p:cNvPr id="309" name="Google Shape;309;p29"/>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10" name="Google Shape;310;p29"/>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311" name="Google Shape;311;p29"/>
          <p:cNvSpPr txBox="1">
            <a:spLocks noGrp="1"/>
          </p:cNvSpPr>
          <p:nvPr>
            <p:ph type="title"/>
          </p:nvPr>
        </p:nvSpPr>
        <p:spPr>
          <a:xfrm>
            <a:off x="971550" y="966600"/>
            <a:ext cx="3273900" cy="375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312" name="Google Shape;312;p29"/>
          <p:cNvPicPr preferRelativeResize="0"/>
          <p:nvPr/>
        </p:nvPicPr>
        <p:blipFill rotWithShape="1">
          <a:blip r:embed="rId3">
            <a:alphaModFix/>
          </a:blip>
          <a:srcRect/>
          <a:stretch/>
        </p:blipFill>
        <p:spPr>
          <a:xfrm>
            <a:off x="323850" y="320681"/>
            <a:ext cx="647700" cy="113853"/>
          </a:xfrm>
          <a:prstGeom prst="rect">
            <a:avLst/>
          </a:prstGeom>
          <a:noFill/>
          <a:ln>
            <a:noFill/>
          </a:ln>
        </p:spPr>
      </p:pic>
      <p:pic>
        <p:nvPicPr>
          <p:cNvPr id="313" name="Google Shape;313;p29"/>
          <p:cNvPicPr preferRelativeResize="0"/>
          <p:nvPr/>
        </p:nvPicPr>
        <p:blipFill>
          <a:blip r:embed="rId4">
            <a:alphaModFix/>
          </a:blip>
          <a:stretch>
            <a:fillRect/>
          </a:stretch>
        </p:blipFill>
        <p:spPr>
          <a:xfrm>
            <a:off x="7068425" y="964400"/>
            <a:ext cx="1428900" cy="14289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R-Image &amp; Text">
  <p:cSld name="R-Image &amp; Text">
    <p:spTree>
      <p:nvGrpSpPr>
        <p:cNvPr id="1" name="Shape 314"/>
        <p:cNvGrpSpPr/>
        <p:nvPr/>
      </p:nvGrpSpPr>
      <p:grpSpPr>
        <a:xfrm>
          <a:off x="0" y="0"/>
          <a:ext cx="0" cy="0"/>
          <a:chOff x="0" y="0"/>
          <a:chExt cx="0" cy="0"/>
        </a:xfrm>
      </p:grpSpPr>
      <p:sp>
        <p:nvSpPr>
          <p:cNvPr id="315" name="Google Shape;315;p30"/>
          <p:cNvSpPr>
            <a:spLocks noGrp="1"/>
          </p:cNvSpPr>
          <p:nvPr>
            <p:ph type="pic" idx="2"/>
          </p:nvPr>
        </p:nvSpPr>
        <p:spPr>
          <a:xfrm>
            <a:off x="4641574" y="966600"/>
            <a:ext cx="3855600" cy="4176900"/>
          </a:xfrm>
          <a:prstGeom prst="round2SameRect">
            <a:avLst>
              <a:gd name="adj1" fmla="val 2060"/>
              <a:gd name="adj2" fmla="val 0"/>
            </a:avLst>
          </a:prstGeom>
          <a:noFill/>
          <a:ln>
            <a:noFill/>
          </a:ln>
        </p:spPr>
      </p:sp>
      <p:sp>
        <p:nvSpPr>
          <p:cNvPr id="316" name="Google Shape;316;p30"/>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17" name="Google Shape;317;p30"/>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318" name="Google Shape;318;p30"/>
          <p:cNvSpPr txBox="1">
            <a:spLocks noGrp="1"/>
          </p:cNvSpPr>
          <p:nvPr>
            <p:ph type="title"/>
          </p:nvPr>
        </p:nvSpPr>
        <p:spPr>
          <a:xfrm>
            <a:off x="971550" y="966600"/>
            <a:ext cx="32739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19" name="Google Shape;319;p30"/>
          <p:cNvSpPr txBox="1">
            <a:spLocks noGrp="1"/>
          </p:cNvSpPr>
          <p:nvPr>
            <p:ph type="body" idx="1"/>
          </p:nvPr>
        </p:nvSpPr>
        <p:spPr>
          <a:xfrm>
            <a:off x="971550" y="1843025"/>
            <a:ext cx="3273900" cy="288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320" name="Google Shape;320;p30"/>
          <p:cNvPicPr preferRelativeResize="0"/>
          <p:nvPr/>
        </p:nvPicPr>
        <p:blipFill rotWithShape="1">
          <a:blip r:embed="rId2">
            <a:alphaModFix/>
          </a:blip>
          <a:srcRect/>
          <a:stretch/>
        </p:blipFill>
        <p:spPr>
          <a:xfrm>
            <a:off x="323850" y="320681"/>
            <a:ext cx="647700" cy="113853"/>
          </a:xfrm>
          <a:prstGeom prst="rect">
            <a:avLst/>
          </a:prstGeom>
          <a:noFill/>
          <a:ln>
            <a:noFill/>
          </a:ln>
        </p:spPr>
      </p:pic>
      <p:pic>
        <p:nvPicPr>
          <p:cNvPr id="321" name="Google Shape;321;p30"/>
          <p:cNvPicPr preferRelativeResize="0"/>
          <p:nvPr/>
        </p:nvPicPr>
        <p:blipFill>
          <a:blip r:embed="rId3">
            <a:alphaModFix/>
          </a:blip>
          <a:stretch>
            <a:fillRect/>
          </a:stretch>
        </p:blipFill>
        <p:spPr>
          <a:xfrm>
            <a:off x="7068425" y="964400"/>
            <a:ext cx="1428900" cy="14289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_1_HalfBlue">
  <p:cSld name="Blank_1_HalfBlue">
    <p:spTree>
      <p:nvGrpSpPr>
        <p:cNvPr id="1" name="Shape 18"/>
        <p:cNvGrpSpPr/>
        <p:nvPr/>
      </p:nvGrpSpPr>
      <p:grpSpPr>
        <a:xfrm>
          <a:off x="0" y="0"/>
          <a:ext cx="0" cy="0"/>
          <a:chOff x="0" y="0"/>
          <a:chExt cx="0" cy="0"/>
        </a:xfrm>
      </p:grpSpPr>
      <p:sp>
        <p:nvSpPr>
          <p:cNvPr id="19" name="Google Shape;19;p4"/>
          <p:cNvSpPr/>
          <p:nvPr/>
        </p:nvSpPr>
        <p:spPr>
          <a:xfrm>
            <a:off x="0" y="0"/>
            <a:ext cx="4494600" cy="5143500"/>
          </a:xfrm>
          <a:prstGeom prst="rect">
            <a:avLst/>
          </a:prstGeom>
          <a:solidFill>
            <a:schemeClr val="accent2"/>
          </a:solidFill>
          <a:ln w="12700" cap="flat" cmpd="sng">
            <a:solidFill>
              <a:srgbClr val="004EBA"/>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Proxima Nova"/>
              <a:ea typeface="Proxima Nova"/>
              <a:cs typeface="Proxima Nova"/>
              <a:sym typeface="Proxima Nova"/>
            </a:endParaRPr>
          </a:p>
        </p:txBody>
      </p:sp>
      <p:sp>
        <p:nvSpPr>
          <p:cNvPr id="20" name="Google Shape;20;p4"/>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b="0" i="0" u="none" strike="noStrike" cap="none">
                <a:solidFill>
                  <a:schemeClr val="lt1"/>
                </a:solidFill>
                <a:latin typeface="Proxima Nova"/>
                <a:ea typeface="Proxima Nova"/>
                <a:cs typeface="Proxima Nova"/>
                <a:sym typeface="Proxima Nova"/>
              </a:defRPr>
            </a:lvl1pPr>
            <a:lvl2pPr marL="0" marR="0" lvl="1" indent="0" algn="ctr" rtl="0">
              <a:spcBef>
                <a:spcPts val="0"/>
              </a:spcBef>
              <a:buNone/>
              <a:defRPr sz="600" b="0" i="0" u="none" strike="noStrike" cap="none">
                <a:solidFill>
                  <a:schemeClr val="lt1"/>
                </a:solidFill>
                <a:latin typeface="Proxima Nova"/>
                <a:ea typeface="Proxima Nova"/>
                <a:cs typeface="Proxima Nova"/>
                <a:sym typeface="Proxima Nova"/>
              </a:defRPr>
            </a:lvl2pPr>
            <a:lvl3pPr marL="0" marR="0" lvl="2" indent="0" algn="ctr" rtl="0">
              <a:spcBef>
                <a:spcPts val="0"/>
              </a:spcBef>
              <a:buNone/>
              <a:defRPr sz="600" b="0" i="0" u="none" strike="noStrike" cap="none">
                <a:solidFill>
                  <a:schemeClr val="lt1"/>
                </a:solidFill>
                <a:latin typeface="Proxima Nova"/>
                <a:ea typeface="Proxima Nova"/>
                <a:cs typeface="Proxima Nova"/>
                <a:sym typeface="Proxima Nova"/>
              </a:defRPr>
            </a:lvl3pPr>
            <a:lvl4pPr marL="0" marR="0" lvl="3" indent="0" algn="ctr" rtl="0">
              <a:spcBef>
                <a:spcPts val="0"/>
              </a:spcBef>
              <a:buNone/>
              <a:defRPr sz="600" b="0" i="0" u="none" strike="noStrike" cap="none">
                <a:solidFill>
                  <a:schemeClr val="lt1"/>
                </a:solidFill>
                <a:latin typeface="Proxima Nova"/>
                <a:ea typeface="Proxima Nova"/>
                <a:cs typeface="Proxima Nova"/>
                <a:sym typeface="Proxima Nova"/>
              </a:defRPr>
            </a:lvl4pPr>
            <a:lvl5pPr marL="0" marR="0" lvl="4" indent="0" algn="ctr" rtl="0">
              <a:spcBef>
                <a:spcPts val="0"/>
              </a:spcBef>
              <a:buNone/>
              <a:defRPr sz="600" b="0" i="0" u="none" strike="noStrike" cap="none">
                <a:solidFill>
                  <a:schemeClr val="lt1"/>
                </a:solidFill>
                <a:latin typeface="Proxima Nova"/>
                <a:ea typeface="Proxima Nova"/>
                <a:cs typeface="Proxima Nova"/>
                <a:sym typeface="Proxima Nova"/>
              </a:defRPr>
            </a:lvl5pPr>
            <a:lvl6pPr marL="0" marR="0" lvl="5" indent="0" algn="ctr" rtl="0">
              <a:spcBef>
                <a:spcPts val="0"/>
              </a:spcBef>
              <a:buNone/>
              <a:defRPr sz="600" b="0" i="0" u="none" strike="noStrike" cap="none">
                <a:solidFill>
                  <a:schemeClr val="lt1"/>
                </a:solidFill>
                <a:latin typeface="Proxima Nova"/>
                <a:ea typeface="Proxima Nova"/>
                <a:cs typeface="Proxima Nova"/>
                <a:sym typeface="Proxima Nova"/>
              </a:defRPr>
            </a:lvl6pPr>
            <a:lvl7pPr marL="0" marR="0" lvl="6" indent="0" algn="ctr" rtl="0">
              <a:spcBef>
                <a:spcPts val="0"/>
              </a:spcBef>
              <a:buNone/>
              <a:defRPr sz="600" b="0" i="0" u="none" strike="noStrike" cap="none">
                <a:solidFill>
                  <a:schemeClr val="lt1"/>
                </a:solidFill>
                <a:latin typeface="Proxima Nova"/>
                <a:ea typeface="Proxima Nova"/>
                <a:cs typeface="Proxima Nova"/>
                <a:sym typeface="Proxima Nova"/>
              </a:defRPr>
            </a:lvl7pPr>
            <a:lvl8pPr marL="0" marR="0" lvl="7" indent="0" algn="ctr" rtl="0">
              <a:spcBef>
                <a:spcPts val="0"/>
              </a:spcBef>
              <a:buNone/>
              <a:defRPr sz="600" b="0" i="0" u="none" strike="noStrike" cap="none">
                <a:solidFill>
                  <a:schemeClr val="lt1"/>
                </a:solidFill>
                <a:latin typeface="Proxima Nova"/>
                <a:ea typeface="Proxima Nova"/>
                <a:cs typeface="Proxima Nova"/>
                <a:sym typeface="Proxima Nova"/>
              </a:defRPr>
            </a:lvl8pPr>
            <a:lvl9pPr marL="0" marR="0" lvl="8" indent="0" algn="ctr" rtl="0">
              <a:spcBef>
                <a:spcPts val="0"/>
              </a:spcBef>
              <a:buNone/>
              <a:defRPr sz="600" b="0" i="0" u="none" strike="noStrike" cap="none">
                <a:solidFill>
                  <a:schemeClr val="lt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21" name="Google Shape;21;p4"/>
          <p:cNvCxnSpPr/>
          <p:nvPr/>
        </p:nvCxnSpPr>
        <p:spPr>
          <a:xfrm>
            <a:off x="367904" y="4931054"/>
            <a:ext cx="0" cy="212400"/>
          </a:xfrm>
          <a:prstGeom prst="straightConnector1">
            <a:avLst/>
          </a:prstGeom>
          <a:noFill/>
          <a:ln w="9525" cap="flat" cmpd="sng">
            <a:solidFill>
              <a:schemeClr val="lt1"/>
            </a:solidFill>
            <a:prstDash val="solid"/>
            <a:miter lim="800000"/>
            <a:headEnd type="none" w="sm" len="sm"/>
            <a:tailEnd type="none" w="sm" len="sm"/>
          </a:ln>
        </p:spPr>
      </p:cxnSp>
      <p:pic>
        <p:nvPicPr>
          <p:cNvPr id="22" name="Google Shape;22;p4"/>
          <p:cNvPicPr preferRelativeResize="0"/>
          <p:nvPr/>
        </p:nvPicPr>
        <p:blipFill rotWithShape="1">
          <a:blip r:embed="rId2">
            <a:alphaModFix/>
          </a:blip>
          <a:srcRect/>
          <a:stretch/>
        </p:blipFill>
        <p:spPr>
          <a:xfrm>
            <a:off x="323850" y="316885"/>
            <a:ext cx="647700" cy="12144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R-Image &amp; Text">
  <p:cSld name="1_R-Image &amp; Text">
    <p:spTree>
      <p:nvGrpSpPr>
        <p:cNvPr id="1" name="Shape 322"/>
        <p:cNvGrpSpPr/>
        <p:nvPr/>
      </p:nvGrpSpPr>
      <p:grpSpPr>
        <a:xfrm>
          <a:off x="0" y="0"/>
          <a:ext cx="0" cy="0"/>
          <a:chOff x="0" y="0"/>
          <a:chExt cx="0" cy="0"/>
        </a:xfrm>
      </p:grpSpPr>
      <p:sp>
        <p:nvSpPr>
          <p:cNvPr id="323" name="Google Shape;323;p31"/>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24" name="Google Shape;324;p31"/>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325" name="Google Shape;325;p31"/>
          <p:cNvSpPr txBox="1">
            <a:spLocks noGrp="1"/>
          </p:cNvSpPr>
          <p:nvPr>
            <p:ph type="title"/>
          </p:nvPr>
        </p:nvSpPr>
        <p:spPr>
          <a:xfrm>
            <a:off x="971550" y="966600"/>
            <a:ext cx="32739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26" name="Google Shape;326;p31"/>
          <p:cNvSpPr txBox="1">
            <a:spLocks noGrp="1"/>
          </p:cNvSpPr>
          <p:nvPr>
            <p:ph type="body" idx="1"/>
          </p:nvPr>
        </p:nvSpPr>
        <p:spPr>
          <a:xfrm>
            <a:off x="971550" y="1843025"/>
            <a:ext cx="3273900" cy="288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327" name="Google Shape;327;p31"/>
          <p:cNvPicPr preferRelativeResize="0"/>
          <p:nvPr/>
        </p:nvPicPr>
        <p:blipFill rotWithShape="1">
          <a:blip r:embed="rId2">
            <a:alphaModFix/>
          </a:blip>
          <a:srcRect t="12" b="13"/>
          <a:stretch/>
        </p:blipFill>
        <p:spPr>
          <a:xfrm>
            <a:off x="4641574" y="966600"/>
            <a:ext cx="3855600" cy="4176900"/>
          </a:xfrm>
          <a:prstGeom prst="round2SameRect">
            <a:avLst>
              <a:gd name="adj1" fmla="val 2060"/>
              <a:gd name="adj2" fmla="val 0"/>
            </a:avLst>
          </a:prstGeom>
          <a:noFill/>
          <a:ln>
            <a:noFill/>
          </a:ln>
        </p:spPr>
      </p:pic>
      <p:pic>
        <p:nvPicPr>
          <p:cNvPr id="328" name="Google Shape;328;p31"/>
          <p:cNvPicPr preferRelativeResize="0"/>
          <p:nvPr/>
        </p:nvPicPr>
        <p:blipFill rotWithShape="1">
          <a:blip r:embed="rId3">
            <a:alphaModFix/>
          </a:blip>
          <a:srcRect/>
          <a:stretch/>
        </p:blipFill>
        <p:spPr>
          <a:xfrm>
            <a:off x="323850" y="320681"/>
            <a:ext cx="647700" cy="113853"/>
          </a:xfrm>
          <a:prstGeom prst="rect">
            <a:avLst/>
          </a:prstGeom>
          <a:noFill/>
          <a:ln>
            <a:noFill/>
          </a:ln>
        </p:spPr>
      </p:pic>
      <p:pic>
        <p:nvPicPr>
          <p:cNvPr id="329" name="Google Shape;329;p31"/>
          <p:cNvPicPr preferRelativeResize="0"/>
          <p:nvPr/>
        </p:nvPicPr>
        <p:blipFill>
          <a:blip r:embed="rId4">
            <a:alphaModFix/>
          </a:blip>
          <a:stretch>
            <a:fillRect/>
          </a:stretch>
        </p:blipFill>
        <p:spPr>
          <a:xfrm>
            <a:off x="4641575" y="966600"/>
            <a:ext cx="1428900" cy="14289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R-Image &amp; Text">
  <p:cSld name="2_R-Image &amp; Text">
    <p:spTree>
      <p:nvGrpSpPr>
        <p:cNvPr id="1" name="Shape 330"/>
        <p:cNvGrpSpPr/>
        <p:nvPr/>
      </p:nvGrpSpPr>
      <p:grpSpPr>
        <a:xfrm>
          <a:off x="0" y="0"/>
          <a:ext cx="0" cy="0"/>
          <a:chOff x="0" y="0"/>
          <a:chExt cx="0" cy="0"/>
        </a:xfrm>
      </p:grpSpPr>
      <p:sp>
        <p:nvSpPr>
          <p:cNvPr id="331" name="Google Shape;331;p32"/>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32" name="Google Shape;332;p32"/>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333" name="Google Shape;333;p32"/>
          <p:cNvSpPr txBox="1">
            <a:spLocks noGrp="1"/>
          </p:cNvSpPr>
          <p:nvPr>
            <p:ph type="title"/>
          </p:nvPr>
        </p:nvSpPr>
        <p:spPr>
          <a:xfrm>
            <a:off x="971550" y="966600"/>
            <a:ext cx="32739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34" name="Google Shape;334;p32"/>
          <p:cNvSpPr txBox="1">
            <a:spLocks noGrp="1"/>
          </p:cNvSpPr>
          <p:nvPr>
            <p:ph type="body" idx="1"/>
          </p:nvPr>
        </p:nvSpPr>
        <p:spPr>
          <a:xfrm>
            <a:off x="971550" y="1843025"/>
            <a:ext cx="3273900" cy="288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335" name="Google Shape;335;p32"/>
          <p:cNvPicPr preferRelativeResize="0"/>
          <p:nvPr/>
        </p:nvPicPr>
        <p:blipFill rotWithShape="1">
          <a:blip r:embed="rId2">
            <a:alphaModFix/>
          </a:blip>
          <a:srcRect/>
          <a:stretch/>
        </p:blipFill>
        <p:spPr>
          <a:xfrm>
            <a:off x="4641574" y="966600"/>
            <a:ext cx="3855600" cy="4176900"/>
          </a:xfrm>
          <a:prstGeom prst="round2SameRect">
            <a:avLst>
              <a:gd name="adj1" fmla="val 2060"/>
              <a:gd name="adj2" fmla="val 0"/>
            </a:avLst>
          </a:prstGeom>
          <a:noFill/>
          <a:ln>
            <a:noFill/>
          </a:ln>
        </p:spPr>
      </p:pic>
      <p:pic>
        <p:nvPicPr>
          <p:cNvPr id="336" name="Google Shape;336;p32"/>
          <p:cNvPicPr preferRelativeResize="0"/>
          <p:nvPr/>
        </p:nvPicPr>
        <p:blipFill>
          <a:blip r:embed="rId3">
            <a:alphaModFix/>
          </a:blip>
          <a:stretch>
            <a:fillRect/>
          </a:stretch>
        </p:blipFill>
        <p:spPr>
          <a:xfrm>
            <a:off x="7068425" y="964400"/>
            <a:ext cx="1428900" cy="1428900"/>
          </a:xfrm>
          <a:prstGeom prst="rect">
            <a:avLst/>
          </a:prstGeom>
          <a:noFill/>
          <a:ln>
            <a:noFill/>
          </a:ln>
        </p:spPr>
      </p:pic>
      <p:pic>
        <p:nvPicPr>
          <p:cNvPr id="337" name="Google Shape;337;p32"/>
          <p:cNvPicPr preferRelativeResize="0"/>
          <p:nvPr/>
        </p:nvPicPr>
        <p:blipFill rotWithShape="1">
          <a:blip r:embed="rId4">
            <a:alphaModFix/>
          </a:blip>
          <a:srcRect/>
          <a:stretch/>
        </p:blipFill>
        <p:spPr>
          <a:xfrm>
            <a:off x="330752" y="317311"/>
            <a:ext cx="647700" cy="11385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R-Image &amp; Text">
  <p:cSld name="3_R-Image &amp; Text">
    <p:spTree>
      <p:nvGrpSpPr>
        <p:cNvPr id="1" name="Shape 338"/>
        <p:cNvGrpSpPr/>
        <p:nvPr/>
      </p:nvGrpSpPr>
      <p:grpSpPr>
        <a:xfrm>
          <a:off x="0" y="0"/>
          <a:ext cx="0" cy="0"/>
          <a:chOff x="0" y="0"/>
          <a:chExt cx="0" cy="0"/>
        </a:xfrm>
      </p:grpSpPr>
      <p:sp>
        <p:nvSpPr>
          <p:cNvPr id="339" name="Google Shape;339;p33"/>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40" name="Google Shape;340;p33"/>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341" name="Google Shape;341;p33"/>
          <p:cNvSpPr txBox="1">
            <a:spLocks noGrp="1"/>
          </p:cNvSpPr>
          <p:nvPr>
            <p:ph type="title"/>
          </p:nvPr>
        </p:nvSpPr>
        <p:spPr>
          <a:xfrm>
            <a:off x="971550" y="966600"/>
            <a:ext cx="32739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42" name="Google Shape;342;p33"/>
          <p:cNvSpPr txBox="1">
            <a:spLocks noGrp="1"/>
          </p:cNvSpPr>
          <p:nvPr>
            <p:ph type="body" idx="1"/>
          </p:nvPr>
        </p:nvSpPr>
        <p:spPr>
          <a:xfrm>
            <a:off x="971550" y="1843025"/>
            <a:ext cx="3273900" cy="288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343" name="Google Shape;343;p33"/>
          <p:cNvPicPr preferRelativeResize="0"/>
          <p:nvPr/>
        </p:nvPicPr>
        <p:blipFill rotWithShape="1">
          <a:blip r:embed="rId2">
            <a:alphaModFix/>
          </a:blip>
          <a:srcRect/>
          <a:stretch/>
        </p:blipFill>
        <p:spPr>
          <a:xfrm>
            <a:off x="4641574" y="966600"/>
            <a:ext cx="3855600" cy="4176900"/>
          </a:xfrm>
          <a:prstGeom prst="round2SameRect">
            <a:avLst>
              <a:gd name="adj1" fmla="val 2060"/>
              <a:gd name="adj2" fmla="val 0"/>
            </a:avLst>
          </a:prstGeom>
          <a:noFill/>
          <a:ln>
            <a:noFill/>
          </a:ln>
        </p:spPr>
      </p:pic>
      <p:pic>
        <p:nvPicPr>
          <p:cNvPr id="344" name="Google Shape;344;p33"/>
          <p:cNvPicPr preferRelativeResize="0"/>
          <p:nvPr/>
        </p:nvPicPr>
        <p:blipFill rotWithShape="1">
          <a:blip r:embed="rId3">
            <a:alphaModFix/>
          </a:blip>
          <a:srcRect/>
          <a:stretch/>
        </p:blipFill>
        <p:spPr>
          <a:xfrm>
            <a:off x="323850" y="320681"/>
            <a:ext cx="647700" cy="113853"/>
          </a:xfrm>
          <a:prstGeom prst="rect">
            <a:avLst/>
          </a:prstGeom>
          <a:noFill/>
          <a:ln>
            <a:noFill/>
          </a:ln>
        </p:spPr>
      </p:pic>
      <p:pic>
        <p:nvPicPr>
          <p:cNvPr id="345" name="Google Shape;345;p33"/>
          <p:cNvPicPr preferRelativeResize="0"/>
          <p:nvPr/>
        </p:nvPicPr>
        <p:blipFill>
          <a:blip r:embed="rId4">
            <a:alphaModFix/>
          </a:blip>
          <a:stretch>
            <a:fillRect/>
          </a:stretch>
        </p:blipFill>
        <p:spPr>
          <a:xfrm rot="10800000" flipH="1">
            <a:off x="4641575" y="3714600"/>
            <a:ext cx="1428900" cy="14289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Image &amp; Text">
  <p:cSld name="L-Image &amp; Text">
    <p:spTree>
      <p:nvGrpSpPr>
        <p:cNvPr id="1" name="Shape 346"/>
        <p:cNvGrpSpPr/>
        <p:nvPr/>
      </p:nvGrpSpPr>
      <p:grpSpPr>
        <a:xfrm>
          <a:off x="0" y="0"/>
          <a:ext cx="0" cy="0"/>
          <a:chOff x="0" y="0"/>
          <a:chExt cx="0" cy="0"/>
        </a:xfrm>
      </p:grpSpPr>
      <p:sp>
        <p:nvSpPr>
          <p:cNvPr id="347" name="Google Shape;347;p34"/>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48" name="Google Shape;348;p34"/>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349" name="Google Shape;349;p34"/>
          <p:cNvSpPr>
            <a:spLocks noGrp="1"/>
          </p:cNvSpPr>
          <p:nvPr>
            <p:ph type="pic" idx="2"/>
          </p:nvPr>
        </p:nvSpPr>
        <p:spPr>
          <a:xfrm>
            <a:off x="971550" y="966600"/>
            <a:ext cx="3855600" cy="4176900"/>
          </a:xfrm>
          <a:prstGeom prst="round2SameRect">
            <a:avLst>
              <a:gd name="adj1" fmla="val 2060"/>
              <a:gd name="adj2" fmla="val 0"/>
            </a:avLst>
          </a:prstGeom>
          <a:noFill/>
          <a:ln>
            <a:noFill/>
          </a:ln>
        </p:spPr>
      </p:sp>
      <p:sp>
        <p:nvSpPr>
          <p:cNvPr id="350" name="Google Shape;350;p34"/>
          <p:cNvSpPr txBox="1">
            <a:spLocks noGrp="1"/>
          </p:cNvSpPr>
          <p:nvPr>
            <p:ph type="title"/>
          </p:nvPr>
        </p:nvSpPr>
        <p:spPr>
          <a:xfrm>
            <a:off x="5223296" y="964406"/>
            <a:ext cx="32739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51" name="Google Shape;351;p34"/>
          <p:cNvSpPr txBox="1">
            <a:spLocks noGrp="1"/>
          </p:cNvSpPr>
          <p:nvPr>
            <p:ph type="body" idx="1"/>
          </p:nvPr>
        </p:nvSpPr>
        <p:spPr>
          <a:xfrm>
            <a:off x="5223296" y="1840832"/>
            <a:ext cx="3273900" cy="288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352" name="Google Shape;352;p34"/>
          <p:cNvPicPr preferRelativeResize="0"/>
          <p:nvPr/>
        </p:nvPicPr>
        <p:blipFill rotWithShape="1">
          <a:blip r:embed="rId2">
            <a:alphaModFix/>
          </a:blip>
          <a:srcRect/>
          <a:stretch/>
        </p:blipFill>
        <p:spPr>
          <a:xfrm>
            <a:off x="323850" y="320681"/>
            <a:ext cx="647700" cy="113853"/>
          </a:xfrm>
          <a:prstGeom prst="rect">
            <a:avLst/>
          </a:prstGeom>
          <a:noFill/>
          <a:ln>
            <a:noFill/>
          </a:ln>
        </p:spPr>
      </p:pic>
      <p:pic>
        <p:nvPicPr>
          <p:cNvPr id="353" name="Google Shape;353;p34"/>
          <p:cNvPicPr preferRelativeResize="0"/>
          <p:nvPr/>
        </p:nvPicPr>
        <p:blipFill>
          <a:blip r:embed="rId3">
            <a:alphaModFix/>
          </a:blip>
          <a:stretch>
            <a:fillRect/>
          </a:stretch>
        </p:blipFill>
        <p:spPr>
          <a:xfrm>
            <a:off x="3403075" y="964400"/>
            <a:ext cx="1428900" cy="14289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L-Image &amp; Text">
  <p:cSld name="1_L-Image &amp; Text">
    <p:spTree>
      <p:nvGrpSpPr>
        <p:cNvPr id="1" name="Shape 354"/>
        <p:cNvGrpSpPr/>
        <p:nvPr/>
      </p:nvGrpSpPr>
      <p:grpSpPr>
        <a:xfrm>
          <a:off x="0" y="0"/>
          <a:ext cx="0" cy="0"/>
          <a:chOff x="0" y="0"/>
          <a:chExt cx="0" cy="0"/>
        </a:xfrm>
      </p:grpSpPr>
      <p:pic>
        <p:nvPicPr>
          <p:cNvPr id="355" name="Google Shape;355;p35"/>
          <p:cNvPicPr preferRelativeResize="0"/>
          <p:nvPr/>
        </p:nvPicPr>
        <p:blipFill rotWithShape="1">
          <a:blip r:embed="rId2">
            <a:alphaModFix/>
          </a:blip>
          <a:srcRect l="2" r="2"/>
          <a:stretch/>
        </p:blipFill>
        <p:spPr>
          <a:xfrm>
            <a:off x="976234" y="964405"/>
            <a:ext cx="3855600" cy="4176900"/>
          </a:xfrm>
          <a:prstGeom prst="round2SameRect">
            <a:avLst>
              <a:gd name="adj1" fmla="val 2060"/>
              <a:gd name="adj2" fmla="val 0"/>
            </a:avLst>
          </a:prstGeom>
          <a:noFill/>
          <a:ln>
            <a:noFill/>
          </a:ln>
        </p:spPr>
      </p:pic>
      <p:sp>
        <p:nvSpPr>
          <p:cNvPr id="356" name="Google Shape;356;p35"/>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57" name="Google Shape;357;p35"/>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358" name="Google Shape;358;p35"/>
          <p:cNvSpPr txBox="1">
            <a:spLocks noGrp="1"/>
          </p:cNvSpPr>
          <p:nvPr>
            <p:ph type="title"/>
          </p:nvPr>
        </p:nvSpPr>
        <p:spPr>
          <a:xfrm>
            <a:off x="5223296" y="964406"/>
            <a:ext cx="32739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59" name="Google Shape;359;p35"/>
          <p:cNvSpPr txBox="1">
            <a:spLocks noGrp="1"/>
          </p:cNvSpPr>
          <p:nvPr>
            <p:ph type="body" idx="1"/>
          </p:nvPr>
        </p:nvSpPr>
        <p:spPr>
          <a:xfrm>
            <a:off x="5223296" y="1840832"/>
            <a:ext cx="3273900" cy="288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360" name="Google Shape;360;p35"/>
          <p:cNvPicPr preferRelativeResize="0"/>
          <p:nvPr/>
        </p:nvPicPr>
        <p:blipFill rotWithShape="1">
          <a:blip r:embed="rId3">
            <a:alphaModFix/>
          </a:blip>
          <a:srcRect/>
          <a:stretch/>
        </p:blipFill>
        <p:spPr>
          <a:xfrm>
            <a:off x="323850" y="320681"/>
            <a:ext cx="647700" cy="113853"/>
          </a:xfrm>
          <a:prstGeom prst="rect">
            <a:avLst/>
          </a:prstGeom>
          <a:noFill/>
          <a:ln>
            <a:noFill/>
          </a:ln>
        </p:spPr>
      </p:pic>
      <p:pic>
        <p:nvPicPr>
          <p:cNvPr id="361" name="Google Shape;361;p35"/>
          <p:cNvPicPr preferRelativeResize="0"/>
          <p:nvPr/>
        </p:nvPicPr>
        <p:blipFill>
          <a:blip r:embed="rId4">
            <a:alphaModFix/>
          </a:blip>
          <a:stretch>
            <a:fillRect/>
          </a:stretch>
        </p:blipFill>
        <p:spPr>
          <a:xfrm flipH="1">
            <a:off x="3403075" y="962200"/>
            <a:ext cx="1428900" cy="14289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L-Image &amp; Text">
  <p:cSld name="2_L-Image &amp; Text">
    <p:spTree>
      <p:nvGrpSpPr>
        <p:cNvPr id="1" name="Shape 362"/>
        <p:cNvGrpSpPr/>
        <p:nvPr/>
      </p:nvGrpSpPr>
      <p:grpSpPr>
        <a:xfrm>
          <a:off x="0" y="0"/>
          <a:ext cx="0" cy="0"/>
          <a:chOff x="0" y="0"/>
          <a:chExt cx="0" cy="0"/>
        </a:xfrm>
      </p:grpSpPr>
      <p:pic>
        <p:nvPicPr>
          <p:cNvPr id="363" name="Google Shape;363;p36"/>
          <p:cNvPicPr preferRelativeResize="0"/>
          <p:nvPr/>
        </p:nvPicPr>
        <p:blipFill rotWithShape="1">
          <a:blip r:embed="rId2">
            <a:alphaModFix/>
          </a:blip>
          <a:srcRect/>
          <a:stretch/>
        </p:blipFill>
        <p:spPr>
          <a:xfrm>
            <a:off x="976234" y="964405"/>
            <a:ext cx="3855600" cy="4176900"/>
          </a:xfrm>
          <a:prstGeom prst="round2SameRect">
            <a:avLst>
              <a:gd name="adj1" fmla="val 2060"/>
              <a:gd name="adj2" fmla="val 0"/>
            </a:avLst>
          </a:prstGeom>
          <a:noFill/>
          <a:ln>
            <a:noFill/>
          </a:ln>
        </p:spPr>
      </p:pic>
      <p:sp>
        <p:nvSpPr>
          <p:cNvPr id="364" name="Google Shape;364;p36"/>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65" name="Google Shape;365;p36"/>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366" name="Google Shape;366;p36"/>
          <p:cNvSpPr txBox="1">
            <a:spLocks noGrp="1"/>
          </p:cNvSpPr>
          <p:nvPr>
            <p:ph type="title"/>
          </p:nvPr>
        </p:nvSpPr>
        <p:spPr>
          <a:xfrm>
            <a:off x="5223296" y="964406"/>
            <a:ext cx="32739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67" name="Google Shape;367;p36"/>
          <p:cNvSpPr txBox="1">
            <a:spLocks noGrp="1"/>
          </p:cNvSpPr>
          <p:nvPr>
            <p:ph type="body" idx="1"/>
          </p:nvPr>
        </p:nvSpPr>
        <p:spPr>
          <a:xfrm>
            <a:off x="5223296" y="1840832"/>
            <a:ext cx="3273900" cy="288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368" name="Google Shape;368;p36"/>
          <p:cNvPicPr preferRelativeResize="0"/>
          <p:nvPr/>
        </p:nvPicPr>
        <p:blipFill rotWithShape="1">
          <a:blip r:embed="rId3">
            <a:alphaModFix/>
          </a:blip>
          <a:srcRect/>
          <a:stretch/>
        </p:blipFill>
        <p:spPr>
          <a:xfrm>
            <a:off x="323850" y="320681"/>
            <a:ext cx="647700" cy="113853"/>
          </a:xfrm>
          <a:prstGeom prst="rect">
            <a:avLst/>
          </a:prstGeom>
          <a:noFill/>
          <a:ln>
            <a:noFill/>
          </a:ln>
        </p:spPr>
      </p:pic>
      <p:pic>
        <p:nvPicPr>
          <p:cNvPr id="369" name="Google Shape;369;p36"/>
          <p:cNvPicPr preferRelativeResize="0"/>
          <p:nvPr/>
        </p:nvPicPr>
        <p:blipFill>
          <a:blip r:embed="rId4">
            <a:alphaModFix/>
          </a:blip>
          <a:stretch>
            <a:fillRect/>
          </a:stretch>
        </p:blipFill>
        <p:spPr>
          <a:xfrm>
            <a:off x="3403075" y="964400"/>
            <a:ext cx="1428900" cy="14289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L-Image &amp; Text">
  <p:cSld name="3_L-Image &amp; Text">
    <p:spTree>
      <p:nvGrpSpPr>
        <p:cNvPr id="1" name="Shape 370"/>
        <p:cNvGrpSpPr/>
        <p:nvPr/>
      </p:nvGrpSpPr>
      <p:grpSpPr>
        <a:xfrm>
          <a:off x="0" y="0"/>
          <a:ext cx="0" cy="0"/>
          <a:chOff x="0" y="0"/>
          <a:chExt cx="0" cy="0"/>
        </a:xfrm>
      </p:grpSpPr>
      <p:pic>
        <p:nvPicPr>
          <p:cNvPr id="371" name="Google Shape;371;p37"/>
          <p:cNvPicPr preferRelativeResize="0"/>
          <p:nvPr/>
        </p:nvPicPr>
        <p:blipFill rotWithShape="1">
          <a:blip r:embed="rId2">
            <a:alphaModFix/>
          </a:blip>
          <a:srcRect/>
          <a:stretch/>
        </p:blipFill>
        <p:spPr>
          <a:xfrm>
            <a:off x="976234" y="964405"/>
            <a:ext cx="3855600" cy="4176900"/>
          </a:xfrm>
          <a:prstGeom prst="round2SameRect">
            <a:avLst>
              <a:gd name="adj1" fmla="val 2060"/>
              <a:gd name="adj2" fmla="val 0"/>
            </a:avLst>
          </a:prstGeom>
          <a:noFill/>
          <a:ln>
            <a:noFill/>
          </a:ln>
        </p:spPr>
      </p:pic>
      <p:sp>
        <p:nvSpPr>
          <p:cNvPr id="372" name="Google Shape;372;p37"/>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73" name="Google Shape;373;p37"/>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374" name="Google Shape;374;p37"/>
          <p:cNvSpPr txBox="1">
            <a:spLocks noGrp="1"/>
          </p:cNvSpPr>
          <p:nvPr>
            <p:ph type="title"/>
          </p:nvPr>
        </p:nvSpPr>
        <p:spPr>
          <a:xfrm>
            <a:off x="5223296" y="964406"/>
            <a:ext cx="32739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75" name="Google Shape;375;p37"/>
          <p:cNvSpPr txBox="1">
            <a:spLocks noGrp="1"/>
          </p:cNvSpPr>
          <p:nvPr>
            <p:ph type="body" idx="1"/>
          </p:nvPr>
        </p:nvSpPr>
        <p:spPr>
          <a:xfrm>
            <a:off x="5223296" y="1840832"/>
            <a:ext cx="3273900" cy="288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376" name="Google Shape;376;p37"/>
          <p:cNvPicPr preferRelativeResize="0"/>
          <p:nvPr/>
        </p:nvPicPr>
        <p:blipFill rotWithShape="1">
          <a:blip r:embed="rId3">
            <a:alphaModFix/>
          </a:blip>
          <a:srcRect/>
          <a:stretch/>
        </p:blipFill>
        <p:spPr>
          <a:xfrm>
            <a:off x="323850" y="320681"/>
            <a:ext cx="647700" cy="113853"/>
          </a:xfrm>
          <a:prstGeom prst="rect">
            <a:avLst/>
          </a:prstGeom>
          <a:noFill/>
          <a:ln>
            <a:noFill/>
          </a:ln>
        </p:spPr>
      </p:pic>
      <p:pic>
        <p:nvPicPr>
          <p:cNvPr id="377" name="Google Shape;377;p37"/>
          <p:cNvPicPr preferRelativeResize="0"/>
          <p:nvPr/>
        </p:nvPicPr>
        <p:blipFill>
          <a:blip r:embed="rId4">
            <a:alphaModFix/>
          </a:blip>
          <a:stretch>
            <a:fillRect/>
          </a:stretch>
        </p:blipFill>
        <p:spPr>
          <a:xfrm rot="10800000">
            <a:off x="979700" y="3712400"/>
            <a:ext cx="1428900" cy="14289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R-Image &amp; Icons">
  <p:cSld name="R-Image &amp; Icons">
    <p:spTree>
      <p:nvGrpSpPr>
        <p:cNvPr id="1" name="Shape 378"/>
        <p:cNvGrpSpPr/>
        <p:nvPr/>
      </p:nvGrpSpPr>
      <p:grpSpPr>
        <a:xfrm>
          <a:off x="0" y="0"/>
          <a:ext cx="0" cy="0"/>
          <a:chOff x="0" y="0"/>
          <a:chExt cx="0" cy="0"/>
        </a:xfrm>
      </p:grpSpPr>
      <p:sp>
        <p:nvSpPr>
          <p:cNvPr id="379" name="Google Shape;379;p38"/>
          <p:cNvSpPr>
            <a:spLocks noGrp="1"/>
          </p:cNvSpPr>
          <p:nvPr>
            <p:ph type="pic" idx="2"/>
          </p:nvPr>
        </p:nvSpPr>
        <p:spPr>
          <a:xfrm>
            <a:off x="4641574" y="966600"/>
            <a:ext cx="3855600" cy="4176900"/>
          </a:xfrm>
          <a:prstGeom prst="round2SameRect">
            <a:avLst>
              <a:gd name="adj1" fmla="val 2060"/>
              <a:gd name="adj2" fmla="val 0"/>
            </a:avLst>
          </a:prstGeom>
          <a:noFill/>
          <a:ln>
            <a:noFill/>
          </a:ln>
        </p:spPr>
      </p:sp>
      <p:sp>
        <p:nvSpPr>
          <p:cNvPr id="380" name="Google Shape;380;p38"/>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81" name="Google Shape;381;p38"/>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382" name="Google Shape;382;p38"/>
          <p:cNvSpPr txBox="1">
            <a:spLocks noGrp="1"/>
          </p:cNvSpPr>
          <p:nvPr>
            <p:ph type="title"/>
          </p:nvPr>
        </p:nvSpPr>
        <p:spPr>
          <a:xfrm>
            <a:off x="971550" y="964406"/>
            <a:ext cx="32739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83" name="Google Shape;383;p38"/>
          <p:cNvSpPr txBox="1">
            <a:spLocks noGrp="1"/>
          </p:cNvSpPr>
          <p:nvPr>
            <p:ph type="body" idx="1"/>
          </p:nvPr>
        </p:nvSpPr>
        <p:spPr>
          <a:xfrm>
            <a:off x="1626578" y="2650951"/>
            <a:ext cx="2619300" cy="755400"/>
          </a:xfrm>
          <a:prstGeom prst="rect">
            <a:avLst/>
          </a:prstGeom>
          <a:noFill/>
          <a:ln>
            <a:noFill/>
          </a:ln>
        </p:spPr>
        <p:txBody>
          <a:bodyPr spcFirstLastPara="1" wrap="square" lIns="68575" tIns="34275" rIns="68575" bIns="34275" anchor="ctr"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sp>
        <p:nvSpPr>
          <p:cNvPr id="384" name="Google Shape;384;p38"/>
          <p:cNvSpPr>
            <a:spLocks noGrp="1"/>
          </p:cNvSpPr>
          <p:nvPr>
            <p:ph type="pic" idx="3"/>
          </p:nvPr>
        </p:nvSpPr>
        <p:spPr>
          <a:xfrm>
            <a:off x="971550" y="2785050"/>
            <a:ext cx="540000" cy="540000"/>
          </a:xfrm>
          <a:prstGeom prst="rect">
            <a:avLst/>
          </a:prstGeom>
          <a:noFill/>
          <a:ln>
            <a:noFill/>
          </a:ln>
        </p:spPr>
      </p:sp>
      <p:sp>
        <p:nvSpPr>
          <p:cNvPr id="385" name="Google Shape;385;p38"/>
          <p:cNvSpPr txBox="1">
            <a:spLocks noGrp="1"/>
          </p:cNvSpPr>
          <p:nvPr>
            <p:ph type="body" idx="4"/>
          </p:nvPr>
        </p:nvSpPr>
        <p:spPr>
          <a:xfrm>
            <a:off x="1626578" y="3691387"/>
            <a:ext cx="2619300" cy="755400"/>
          </a:xfrm>
          <a:prstGeom prst="rect">
            <a:avLst/>
          </a:prstGeom>
          <a:noFill/>
          <a:ln>
            <a:noFill/>
          </a:ln>
        </p:spPr>
        <p:txBody>
          <a:bodyPr spcFirstLastPara="1" wrap="square" lIns="68575" tIns="34275" rIns="68575" bIns="34275" anchor="ctr"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sp>
        <p:nvSpPr>
          <p:cNvPr id="386" name="Google Shape;386;p38"/>
          <p:cNvSpPr>
            <a:spLocks noGrp="1"/>
          </p:cNvSpPr>
          <p:nvPr>
            <p:ph type="pic" idx="5"/>
          </p:nvPr>
        </p:nvSpPr>
        <p:spPr>
          <a:xfrm>
            <a:off x="971550" y="3799155"/>
            <a:ext cx="540000" cy="540000"/>
          </a:xfrm>
          <a:prstGeom prst="rect">
            <a:avLst/>
          </a:prstGeom>
          <a:noFill/>
          <a:ln>
            <a:noFill/>
          </a:ln>
        </p:spPr>
      </p:sp>
      <p:sp>
        <p:nvSpPr>
          <p:cNvPr id="387" name="Google Shape;387;p38"/>
          <p:cNvSpPr txBox="1">
            <a:spLocks noGrp="1"/>
          </p:cNvSpPr>
          <p:nvPr>
            <p:ph type="body" idx="6"/>
          </p:nvPr>
        </p:nvSpPr>
        <p:spPr>
          <a:xfrm>
            <a:off x="971550" y="1848251"/>
            <a:ext cx="3263700" cy="518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388" name="Google Shape;388;p38"/>
          <p:cNvPicPr preferRelativeResize="0"/>
          <p:nvPr/>
        </p:nvPicPr>
        <p:blipFill rotWithShape="1">
          <a:blip r:embed="rId2">
            <a:alphaModFix/>
          </a:blip>
          <a:srcRect/>
          <a:stretch/>
        </p:blipFill>
        <p:spPr>
          <a:xfrm>
            <a:off x="323850" y="320681"/>
            <a:ext cx="647700" cy="113853"/>
          </a:xfrm>
          <a:prstGeom prst="rect">
            <a:avLst/>
          </a:prstGeom>
          <a:noFill/>
          <a:ln>
            <a:noFill/>
          </a:ln>
        </p:spPr>
      </p:pic>
      <p:pic>
        <p:nvPicPr>
          <p:cNvPr id="389" name="Google Shape;389;p38"/>
          <p:cNvPicPr preferRelativeResize="0"/>
          <p:nvPr/>
        </p:nvPicPr>
        <p:blipFill>
          <a:blip r:embed="rId3">
            <a:alphaModFix/>
          </a:blip>
          <a:stretch>
            <a:fillRect/>
          </a:stretch>
        </p:blipFill>
        <p:spPr>
          <a:xfrm>
            <a:off x="7068275" y="966600"/>
            <a:ext cx="1428900" cy="14289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Image &amp; Icons">
  <p:cSld name="L-Image &amp; Icons">
    <p:spTree>
      <p:nvGrpSpPr>
        <p:cNvPr id="1" name="Shape 390"/>
        <p:cNvGrpSpPr/>
        <p:nvPr/>
      </p:nvGrpSpPr>
      <p:grpSpPr>
        <a:xfrm>
          <a:off x="0" y="0"/>
          <a:ext cx="0" cy="0"/>
          <a:chOff x="0" y="0"/>
          <a:chExt cx="0" cy="0"/>
        </a:xfrm>
      </p:grpSpPr>
      <p:sp>
        <p:nvSpPr>
          <p:cNvPr id="391" name="Google Shape;391;p39"/>
          <p:cNvSpPr>
            <a:spLocks noGrp="1"/>
          </p:cNvSpPr>
          <p:nvPr>
            <p:ph type="pic" idx="2"/>
          </p:nvPr>
        </p:nvSpPr>
        <p:spPr>
          <a:xfrm>
            <a:off x="971550" y="966600"/>
            <a:ext cx="3855600" cy="4176900"/>
          </a:xfrm>
          <a:prstGeom prst="round2SameRect">
            <a:avLst>
              <a:gd name="adj1" fmla="val 2060"/>
              <a:gd name="adj2" fmla="val 0"/>
            </a:avLst>
          </a:prstGeom>
          <a:noFill/>
          <a:ln>
            <a:noFill/>
          </a:ln>
        </p:spPr>
      </p:sp>
      <p:sp>
        <p:nvSpPr>
          <p:cNvPr id="392" name="Google Shape;392;p39"/>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93" name="Google Shape;393;p39"/>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394" name="Google Shape;394;p39"/>
          <p:cNvSpPr txBox="1">
            <a:spLocks noGrp="1"/>
          </p:cNvSpPr>
          <p:nvPr>
            <p:ph type="title"/>
          </p:nvPr>
        </p:nvSpPr>
        <p:spPr>
          <a:xfrm>
            <a:off x="5222955" y="964406"/>
            <a:ext cx="32739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1"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95" name="Google Shape;395;p39"/>
          <p:cNvSpPr txBox="1">
            <a:spLocks noGrp="1"/>
          </p:cNvSpPr>
          <p:nvPr>
            <p:ph type="body" idx="1"/>
          </p:nvPr>
        </p:nvSpPr>
        <p:spPr>
          <a:xfrm>
            <a:off x="5882054" y="2650951"/>
            <a:ext cx="2615100" cy="755400"/>
          </a:xfrm>
          <a:prstGeom prst="rect">
            <a:avLst/>
          </a:prstGeom>
          <a:noFill/>
          <a:ln>
            <a:noFill/>
          </a:ln>
        </p:spPr>
        <p:txBody>
          <a:bodyPr spcFirstLastPara="1" wrap="square" lIns="68575" tIns="34275" rIns="68575" bIns="34275" anchor="ctr"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sp>
        <p:nvSpPr>
          <p:cNvPr id="396" name="Google Shape;396;p39"/>
          <p:cNvSpPr>
            <a:spLocks noGrp="1"/>
          </p:cNvSpPr>
          <p:nvPr>
            <p:ph type="pic" idx="3"/>
          </p:nvPr>
        </p:nvSpPr>
        <p:spPr>
          <a:xfrm>
            <a:off x="5222955" y="2785050"/>
            <a:ext cx="540000" cy="540000"/>
          </a:xfrm>
          <a:prstGeom prst="rect">
            <a:avLst/>
          </a:prstGeom>
          <a:noFill/>
          <a:ln>
            <a:noFill/>
          </a:ln>
        </p:spPr>
      </p:sp>
      <p:sp>
        <p:nvSpPr>
          <p:cNvPr id="397" name="Google Shape;397;p39"/>
          <p:cNvSpPr txBox="1">
            <a:spLocks noGrp="1"/>
          </p:cNvSpPr>
          <p:nvPr>
            <p:ph type="body" idx="4"/>
          </p:nvPr>
        </p:nvSpPr>
        <p:spPr>
          <a:xfrm>
            <a:off x="5882054" y="3691387"/>
            <a:ext cx="2615100" cy="755400"/>
          </a:xfrm>
          <a:prstGeom prst="rect">
            <a:avLst/>
          </a:prstGeom>
          <a:noFill/>
          <a:ln>
            <a:noFill/>
          </a:ln>
        </p:spPr>
        <p:txBody>
          <a:bodyPr spcFirstLastPara="1" wrap="square" lIns="68575" tIns="34275" rIns="68575" bIns="34275" anchor="ctr"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sp>
        <p:nvSpPr>
          <p:cNvPr id="398" name="Google Shape;398;p39"/>
          <p:cNvSpPr>
            <a:spLocks noGrp="1"/>
          </p:cNvSpPr>
          <p:nvPr>
            <p:ph type="pic" idx="5"/>
          </p:nvPr>
        </p:nvSpPr>
        <p:spPr>
          <a:xfrm>
            <a:off x="5222955" y="3799155"/>
            <a:ext cx="540000" cy="540000"/>
          </a:xfrm>
          <a:prstGeom prst="rect">
            <a:avLst/>
          </a:prstGeom>
          <a:noFill/>
          <a:ln>
            <a:noFill/>
          </a:ln>
        </p:spPr>
      </p:sp>
      <p:sp>
        <p:nvSpPr>
          <p:cNvPr id="399" name="Google Shape;399;p39"/>
          <p:cNvSpPr txBox="1">
            <a:spLocks noGrp="1"/>
          </p:cNvSpPr>
          <p:nvPr>
            <p:ph type="body" idx="6"/>
          </p:nvPr>
        </p:nvSpPr>
        <p:spPr>
          <a:xfrm>
            <a:off x="5222955" y="1848251"/>
            <a:ext cx="3263700" cy="518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400" name="Google Shape;400;p39"/>
          <p:cNvPicPr preferRelativeResize="0"/>
          <p:nvPr/>
        </p:nvPicPr>
        <p:blipFill rotWithShape="1">
          <a:blip r:embed="rId2">
            <a:alphaModFix/>
          </a:blip>
          <a:srcRect/>
          <a:stretch/>
        </p:blipFill>
        <p:spPr>
          <a:xfrm>
            <a:off x="323850" y="320681"/>
            <a:ext cx="647700" cy="113853"/>
          </a:xfrm>
          <a:prstGeom prst="rect">
            <a:avLst/>
          </a:prstGeom>
          <a:noFill/>
          <a:ln>
            <a:noFill/>
          </a:ln>
        </p:spPr>
      </p:pic>
      <p:pic>
        <p:nvPicPr>
          <p:cNvPr id="401" name="Google Shape;401;p39"/>
          <p:cNvPicPr preferRelativeResize="0"/>
          <p:nvPr/>
        </p:nvPicPr>
        <p:blipFill>
          <a:blip r:embed="rId3">
            <a:alphaModFix/>
          </a:blip>
          <a:stretch>
            <a:fillRect/>
          </a:stretch>
        </p:blipFill>
        <p:spPr>
          <a:xfrm>
            <a:off x="3403075" y="966600"/>
            <a:ext cx="1428900" cy="14289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meline Start">
  <p:cSld name="Timeline Start">
    <p:spTree>
      <p:nvGrpSpPr>
        <p:cNvPr id="1" name="Shape 402"/>
        <p:cNvGrpSpPr/>
        <p:nvPr/>
      </p:nvGrpSpPr>
      <p:grpSpPr>
        <a:xfrm>
          <a:off x="0" y="0"/>
          <a:ext cx="0" cy="0"/>
          <a:chOff x="0" y="0"/>
          <a:chExt cx="0" cy="0"/>
        </a:xfrm>
      </p:grpSpPr>
      <p:sp>
        <p:nvSpPr>
          <p:cNvPr id="403" name="Google Shape;403;p40"/>
          <p:cNvSpPr>
            <a:spLocks noGrp="1"/>
          </p:cNvSpPr>
          <p:nvPr>
            <p:ph type="pic" idx="2"/>
          </p:nvPr>
        </p:nvSpPr>
        <p:spPr>
          <a:xfrm>
            <a:off x="971550" y="1848251"/>
            <a:ext cx="3855600" cy="3295200"/>
          </a:xfrm>
          <a:prstGeom prst="round2SameRect">
            <a:avLst>
              <a:gd name="adj1" fmla="val 2060"/>
              <a:gd name="adj2" fmla="val 0"/>
            </a:avLst>
          </a:prstGeom>
          <a:noFill/>
          <a:ln>
            <a:noFill/>
          </a:ln>
        </p:spPr>
      </p:sp>
      <p:sp>
        <p:nvSpPr>
          <p:cNvPr id="404" name="Google Shape;404;p40"/>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405" name="Google Shape;405;p40"/>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406" name="Google Shape;406;p40"/>
          <p:cNvSpPr txBox="1">
            <a:spLocks noGrp="1"/>
          </p:cNvSpPr>
          <p:nvPr>
            <p:ph type="title"/>
          </p:nvPr>
        </p:nvSpPr>
        <p:spPr>
          <a:xfrm>
            <a:off x="971550" y="964406"/>
            <a:ext cx="38556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07" name="Google Shape;407;p40"/>
          <p:cNvSpPr txBox="1">
            <a:spLocks noGrp="1"/>
          </p:cNvSpPr>
          <p:nvPr>
            <p:ph type="body" idx="1"/>
          </p:nvPr>
        </p:nvSpPr>
        <p:spPr>
          <a:xfrm>
            <a:off x="5417457" y="2270885"/>
            <a:ext cx="3079800" cy="54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sp>
        <p:nvSpPr>
          <p:cNvPr id="408" name="Google Shape;408;p40"/>
          <p:cNvSpPr>
            <a:spLocks noGrp="1"/>
          </p:cNvSpPr>
          <p:nvPr>
            <p:ph type="pic" idx="3"/>
          </p:nvPr>
        </p:nvSpPr>
        <p:spPr>
          <a:xfrm>
            <a:off x="5417458" y="1614700"/>
            <a:ext cx="540000" cy="540000"/>
          </a:xfrm>
          <a:prstGeom prst="rect">
            <a:avLst/>
          </a:prstGeom>
          <a:noFill/>
          <a:ln>
            <a:noFill/>
          </a:ln>
        </p:spPr>
      </p:sp>
      <p:cxnSp>
        <p:nvCxnSpPr>
          <p:cNvPr id="409" name="Google Shape;409;p40"/>
          <p:cNvCxnSpPr/>
          <p:nvPr/>
        </p:nvCxnSpPr>
        <p:spPr>
          <a:xfrm>
            <a:off x="5204266" y="1848251"/>
            <a:ext cx="0" cy="3295200"/>
          </a:xfrm>
          <a:prstGeom prst="straightConnector1">
            <a:avLst/>
          </a:prstGeom>
          <a:noFill/>
          <a:ln w="9525" cap="flat" cmpd="sng">
            <a:solidFill>
              <a:srgbClr val="767676"/>
            </a:solidFill>
            <a:prstDash val="solid"/>
            <a:miter lim="800000"/>
            <a:headEnd type="none" w="sm" len="sm"/>
            <a:tailEnd type="none" w="sm" len="sm"/>
          </a:ln>
        </p:spPr>
      </p:cxnSp>
      <p:sp>
        <p:nvSpPr>
          <p:cNvPr id="410" name="Google Shape;410;p40"/>
          <p:cNvSpPr/>
          <p:nvPr/>
        </p:nvSpPr>
        <p:spPr>
          <a:xfrm>
            <a:off x="5167796" y="1848251"/>
            <a:ext cx="72900" cy="72900"/>
          </a:xfrm>
          <a:prstGeom prst="ellipse">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411" name="Google Shape;411;p40"/>
          <p:cNvSpPr/>
          <p:nvPr/>
        </p:nvSpPr>
        <p:spPr>
          <a:xfrm>
            <a:off x="5167796" y="3564224"/>
            <a:ext cx="72900" cy="72900"/>
          </a:xfrm>
          <a:prstGeom prst="ellipse">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412" name="Google Shape;412;p40"/>
          <p:cNvSpPr txBox="1">
            <a:spLocks noGrp="1"/>
          </p:cNvSpPr>
          <p:nvPr>
            <p:ph type="body" idx="4"/>
          </p:nvPr>
        </p:nvSpPr>
        <p:spPr>
          <a:xfrm>
            <a:off x="5417457" y="3992613"/>
            <a:ext cx="3079800" cy="54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sp>
        <p:nvSpPr>
          <p:cNvPr id="413" name="Google Shape;413;p40"/>
          <p:cNvSpPr>
            <a:spLocks noGrp="1"/>
          </p:cNvSpPr>
          <p:nvPr>
            <p:ph type="pic" idx="5"/>
          </p:nvPr>
        </p:nvSpPr>
        <p:spPr>
          <a:xfrm>
            <a:off x="5417458" y="3336428"/>
            <a:ext cx="540000" cy="540000"/>
          </a:xfrm>
          <a:prstGeom prst="rect">
            <a:avLst/>
          </a:prstGeom>
          <a:noFill/>
          <a:ln>
            <a:noFill/>
          </a:ln>
        </p:spPr>
      </p:sp>
      <p:pic>
        <p:nvPicPr>
          <p:cNvPr id="414" name="Google Shape;414;p40"/>
          <p:cNvPicPr preferRelativeResize="0"/>
          <p:nvPr/>
        </p:nvPicPr>
        <p:blipFill rotWithShape="1">
          <a:blip r:embed="rId2">
            <a:alphaModFix/>
          </a:blip>
          <a:srcRect/>
          <a:stretch/>
        </p:blipFill>
        <p:spPr>
          <a:xfrm>
            <a:off x="7715250" y="0"/>
            <a:ext cx="1428750" cy="1428750"/>
          </a:xfrm>
          <a:prstGeom prst="rect">
            <a:avLst/>
          </a:prstGeom>
          <a:noFill/>
          <a:ln>
            <a:noFill/>
          </a:ln>
        </p:spPr>
      </p:pic>
      <p:pic>
        <p:nvPicPr>
          <p:cNvPr id="415" name="Google Shape;415;p40"/>
          <p:cNvPicPr preferRelativeResize="0"/>
          <p:nvPr/>
        </p:nvPicPr>
        <p:blipFill rotWithShape="1">
          <a:blip r:embed="rId3">
            <a:alphaModFix/>
          </a:blip>
          <a:srcRect/>
          <a:stretch/>
        </p:blipFill>
        <p:spPr>
          <a:xfrm>
            <a:off x="323850" y="320681"/>
            <a:ext cx="647700" cy="11385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5"/>
          <p:cNvSpPr txBox="1">
            <a:spLocks noGrp="1"/>
          </p:cNvSpPr>
          <p:nvPr>
            <p:ph type="ctrTitle"/>
          </p:nvPr>
        </p:nvSpPr>
        <p:spPr>
          <a:xfrm>
            <a:off x="971550" y="620486"/>
            <a:ext cx="7525500" cy="6474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5" name="Google Shape;25;p5"/>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b="0" i="0" u="none" strike="noStrike" cap="none">
                <a:solidFill>
                  <a:schemeClr val="dk1"/>
                </a:solidFill>
                <a:latin typeface="Proxima Nova"/>
                <a:ea typeface="Proxima Nova"/>
                <a:cs typeface="Proxima Nova"/>
                <a:sym typeface="Proxima Nova"/>
              </a:defRPr>
            </a:lvl1pPr>
            <a:lvl2pPr marL="0" marR="0" lvl="1" indent="0" algn="ctr" rtl="0">
              <a:spcBef>
                <a:spcPts val="0"/>
              </a:spcBef>
              <a:buNone/>
              <a:defRPr sz="600" b="0" i="0" u="none" strike="noStrike" cap="none">
                <a:solidFill>
                  <a:schemeClr val="dk1"/>
                </a:solidFill>
                <a:latin typeface="Proxima Nova"/>
                <a:ea typeface="Proxima Nova"/>
                <a:cs typeface="Proxima Nova"/>
                <a:sym typeface="Proxima Nova"/>
              </a:defRPr>
            </a:lvl2pPr>
            <a:lvl3pPr marL="0" marR="0" lvl="2" indent="0" algn="ctr" rtl="0">
              <a:spcBef>
                <a:spcPts val="0"/>
              </a:spcBef>
              <a:buNone/>
              <a:defRPr sz="600" b="0" i="0" u="none" strike="noStrike" cap="none">
                <a:solidFill>
                  <a:schemeClr val="dk1"/>
                </a:solidFill>
                <a:latin typeface="Proxima Nova"/>
                <a:ea typeface="Proxima Nova"/>
                <a:cs typeface="Proxima Nova"/>
                <a:sym typeface="Proxima Nova"/>
              </a:defRPr>
            </a:lvl3pPr>
            <a:lvl4pPr marL="0" marR="0" lvl="3" indent="0" algn="ctr" rtl="0">
              <a:spcBef>
                <a:spcPts val="0"/>
              </a:spcBef>
              <a:buNone/>
              <a:defRPr sz="600" b="0" i="0" u="none" strike="noStrike" cap="none">
                <a:solidFill>
                  <a:schemeClr val="dk1"/>
                </a:solidFill>
                <a:latin typeface="Proxima Nova"/>
                <a:ea typeface="Proxima Nova"/>
                <a:cs typeface="Proxima Nova"/>
                <a:sym typeface="Proxima Nova"/>
              </a:defRPr>
            </a:lvl4pPr>
            <a:lvl5pPr marL="0" marR="0" lvl="4" indent="0" algn="ctr" rtl="0">
              <a:spcBef>
                <a:spcPts val="0"/>
              </a:spcBef>
              <a:buNone/>
              <a:defRPr sz="600" b="0" i="0" u="none" strike="noStrike" cap="none">
                <a:solidFill>
                  <a:schemeClr val="dk1"/>
                </a:solidFill>
                <a:latin typeface="Proxima Nova"/>
                <a:ea typeface="Proxima Nova"/>
                <a:cs typeface="Proxima Nova"/>
                <a:sym typeface="Proxima Nova"/>
              </a:defRPr>
            </a:lvl5pPr>
            <a:lvl6pPr marL="0" marR="0" lvl="5" indent="0" algn="ctr" rtl="0">
              <a:spcBef>
                <a:spcPts val="0"/>
              </a:spcBef>
              <a:buNone/>
              <a:defRPr sz="600" b="0" i="0" u="none" strike="noStrike" cap="none">
                <a:solidFill>
                  <a:schemeClr val="dk1"/>
                </a:solidFill>
                <a:latin typeface="Proxima Nova"/>
                <a:ea typeface="Proxima Nova"/>
                <a:cs typeface="Proxima Nova"/>
                <a:sym typeface="Proxima Nova"/>
              </a:defRPr>
            </a:lvl6pPr>
            <a:lvl7pPr marL="0" marR="0" lvl="6" indent="0" algn="ctr" rtl="0">
              <a:spcBef>
                <a:spcPts val="0"/>
              </a:spcBef>
              <a:buNone/>
              <a:defRPr sz="600" b="0" i="0" u="none" strike="noStrike" cap="none">
                <a:solidFill>
                  <a:schemeClr val="dk1"/>
                </a:solidFill>
                <a:latin typeface="Proxima Nova"/>
                <a:ea typeface="Proxima Nova"/>
                <a:cs typeface="Proxima Nova"/>
                <a:sym typeface="Proxima Nova"/>
              </a:defRPr>
            </a:lvl7pPr>
            <a:lvl8pPr marL="0" marR="0" lvl="7" indent="0" algn="ctr" rtl="0">
              <a:spcBef>
                <a:spcPts val="0"/>
              </a:spcBef>
              <a:buNone/>
              <a:defRPr sz="600" b="0" i="0" u="none" strike="noStrike" cap="none">
                <a:solidFill>
                  <a:schemeClr val="dk1"/>
                </a:solidFill>
                <a:latin typeface="Proxima Nova"/>
                <a:ea typeface="Proxima Nova"/>
                <a:cs typeface="Proxima Nova"/>
                <a:sym typeface="Proxima Nova"/>
              </a:defRPr>
            </a:lvl8pPr>
            <a:lvl9pPr marL="0" marR="0" lvl="8" indent="0" algn="ctr" rtl="0">
              <a:spcBef>
                <a:spcPts val="0"/>
              </a:spcBef>
              <a:buNone/>
              <a:defRPr sz="600" b="0" i="0" u="none" strike="noStrike" cap="none">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26" name="Google Shape;26;p5"/>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pic>
        <p:nvPicPr>
          <p:cNvPr id="27" name="Google Shape;27;p5"/>
          <p:cNvPicPr preferRelativeResize="0"/>
          <p:nvPr/>
        </p:nvPicPr>
        <p:blipFill rotWithShape="1">
          <a:blip r:embed="rId2">
            <a:alphaModFix/>
          </a:blip>
          <a:srcRect/>
          <a:stretch/>
        </p:blipFill>
        <p:spPr>
          <a:xfrm>
            <a:off x="7715250" y="0"/>
            <a:ext cx="1428750" cy="1428750"/>
          </a:xfrm>
          <a:prstGeom prst="rect">
            <a:avLst/>
          </a:prstGeom>
          <a:noFill/>
          <a:ln>
            <a:noFill/>
          </a:ln>
        </p:spPr>
      </p:pic>
      <p:pic>
        <p:nvPicPr>
          <p:cNvPr id="28" name="Google Shape;28;p5"/>
          <p:cNvPicPr preferRelativeResize="0"/>
          <p:nvPr/>
        </p:nvPicPr>
        <p:blipFill rotWithShape="1">
          <a:blip r:embed="rId3">
            <a:alphaModFix/>
          </a:blip>
          <a:srcRect/>
          <a:stretch/>
        </p:blipFill>
        <p:spPr>
          <a:xfrm>
            <a:off x="323850" y="320681"/>
            <a:ext cx="647700" cy="113853"/>
          </a:xfrm>
          <a:prstGeom prst="rect">
            <a:avLst/>
          </a:prstGeom>
          <a:noFill/>
          <a:ln>
            <a:noFill/>
          </a:ln>
        </p:spPr>
      </p:pic>
      <p:sp>
        <p:nvSpPr>
          <p:cNvPr id="29" name="Google Shape;29;p5"/>
          <p:cNvSpPr txBox="1">
            <a:spLocks noGrp="1"/>
          </p:cNvSpPr>
          <p:nvPr>
            <p:ph type="body" idx="1"/>
          </p:nvPr>
        </p:nvSpPr>
        <p:spPr>
          <a:xfrm>
            <a:off x="971550" y="1371325"/>
            <a:ext cx="7525500" cy="3259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1pPr>
            <a:lvl2pPr marL="914400" lvl="1" indent="-3175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rtl="0">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meline Mid">
  <p:cSld name="Timeline Mid">
    <p:spTree>
      <p:nvGrpSpPr>
        <p:cNvPr id="1" name="Shape 416"/>
        <p:cNvGrpSpPr/>
        <p:nvPr/>
      </p:nvGrpSpPr>
      <p:grpSpPr>
        <a:xfrm>
          <a:off x="0" y="0"/>
          <a:ext cx="0" cy="0"/>
          <a:chOff x="0" y="0"/>
          <a:chExt cx="0" cy="0"/>
        </a:xfrm>
      </p:grpSpPr>
      <p:sp>
        <p:nvSpPr>
          <p:cNvPr id="417" name="Google Shape;417;p41"/>
          <p:cNvSpPr>
            <a:spLocks noGrp="1"/>
          </p:cNvSpPr>
          <p:nvPr>
            <p:ph type="pic" idx="2"/>
          </p:nvPr>
        </p:nvSpPr>
        <p:spPr>
          <a:xfrm>
            <a:off x="971550" y="1848251"/>
            <a:ext cx="3855600" cy="3295200"/>
          </a:xfrm>
          <a:prstGeom prst="round2SameRect">
            <a:avLst>
              <a:gd name="adj1" fmla="val 2060"/>
              <a:gd name="adj2" fmla="val 0"/>
            </a:avLst>
          </a:prstGeom>
          <a:noFill/>
          <a:ln>
            <a:noFill/>
          </a:ln>
        </p:spPr>
      </p:sp>
      <p:sp>
        <p:nvSpPr>
          <p:cNvPr id="418" name="Google Shape;418;p41"/>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419" name="Google Shape;419;p41"/>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420" name="Google Shape;420;p41"/>
          <p:cNvSpPr txBox="1">
            <a:spLocks noGrp="1"/>
          </p:cNvSpPr>
          <p:nvPr>
            <p:ph type="title"/>
          </p:nvPr>
        </p:nvSpPr>
        <p:spPr>
          <a:xfrm>
            <a:off x="971550" y="964406"/>
            <a:ext cx="38556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21" name="Google Shape;421;p41"/>
          <p:cNvSpPr txBox="1">
            <a:spLocks noGrp="1"/>
          </p:cNvSpPr>
          <p:nvPr>
            <p:ph type="body" idx="1"/>
          </p:nvPr>
        </p:nvSpPr>
        <p:spPr>
          <a:xfrm>
            <a:off x="5417457" y="2270885"/>
            <a:ext cx="3079800" cy="54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sp>
        <p:nvSpPr>
          <p:cNvPr id="422" name="Google Shape;422;p41"/>
          <p:cNvSpPr>
            <a:spLocks noGrp="1"/>
          </p:cNvSpPr>
          <p:nvPr>
            <p:ph type="pic" idx="3"/>
          </p:nvPr>
        </p:nvSpPr>
        <p:spPr>
          <a:xfrm>
            <a:off x="5417458" y="1614700"/>
            <a:ext cx="540000" cy="540000"/>
          </a:xfrm>
          <a:prstGeom prst="rect">
            <a:avLst/>
          </a:prstGeom>
          <a:noFill/>
          <a:ln>
            <a:noFill/>
          </a:ln>
        </p:spPr>
      </p:sp>
      <p:cxnSp>
        <p:nvCxnSpPr>
          <p:cNvPr id="423" name="Google Shape;423;p41"/>
          <p:cNvCxnSpPr/>
          <p:nvPr/>
        </p:nvCxnSpPr>
        <p:spPr>
          <a:xfrm>
            <a:off x="5204266" y="0"/>
            <a:ext cx="0" cy="5143500"/>
          </a:xfrm>
          <a:prstGeom prst="straightConnector1">
            <a:avLst/>
          </a:prstGeom>
          <a:noFill/>
          <a:ln w="9525" cap="flat" cmpd="sng">
            <a:solidFill>
              <a:srgbClr val="767676"/>
            </a:solidFill>
            <a:prstDash val="solid"/>
            <a:miter lim="800000"/>
            <a:headEnd type="none" w="sm" len="sm"/>
            <a:tailEnd type="none" w="sm" len="sm"/>
          </a:ln>
        </p:spPr>
      </p:cxnSp>
      <p:sp>
        <p:nvSpPr>
          <p:cNvPr id="424" name="Google Shape;424;p41"/>
          <p:cNvSpPr/>
          <p:nvPr/>
        </p:nvSpPr>
        <p:spPr>
          <a:xfrm>
            <a:off x="5167796" y="1848251"/>
            <a:ext cx="72900" cy="72900"/>
          </a:xfrm>
          <a:prstGeom prst="ellipse">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425" name="Google Shape;425;p41"/>
          <p:cNvSpPr/>
          <p:nvPr/>
        </p:nvSpPr>
        <p:spPr>
          <a:xfrm>
            <a:off x="5167796" y="3564224"/>
            <a:ext cx="72900" cy="72900"/>
          </a:xfrm>
          <a:prstGeom prst="ellipse">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426" name="Google Shape;426;p41"/>
          <p:cNvSpPr txBox="1">
            <a:spLocks noGrp="1"/>
          </p:cNvSpPr>
          <p:nvPr>
            <p:ph type="body" idx="4"/>
          </p:nvPr>
        </p:nvSpPr>
        <p:spPr>
          <a:xfrm>
            <a:off x="5417457" y="3992613"/>
            <a:ext cx="3079800" cy="54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sp>
        <p:nvSpPr>
          <p:cNvPr id="427" name="Google Shape;427;p41"/>
          <p:cNvSpPr>
            <a:spLocks noGrp="1"/>
          </p:cNvSpPr>
          <p:nvPr>
            <p:ph type="pic" idx="5"/>
          </p:nvPr>
        </p:nvSpPr>
        <p:spPr>
          <a:xfrm>
            <a:off x="5417458" y="3336428"/>
            <a:ext cx="540000" cy="540000"/>
          </a:xfrm>
          <a:prstGeom prst="rect">
            <a:avLst/>
          </a:prstGeom>
          <a:noFill/>
          <a:ln>
            <a:noFill/>
          </a:ln>
        </p:spPr>
      </p:sp>
      <p:pic>
        <p:nvPicPr>
          <p:cNvPr id="428" name="Google Shape;428;p41"/>
          <p:cNvPicPr preferRelativeResize="0"/>
          <p:nvPr/>
        </p:nvPicPr>
        <p:blipFill rotWithShape="1">
          <a:blip r:embed="rId2">
            <a:alphaModFix/>
          </a:blip>
          <a:srcRect/>
          <a:stretch/>
        </p:blipFill>
        <p:spPr>
          <a:xfrm>
            <a:off x="7715250" y="0"/>
            <a:ext cx="1428750" cy="1428750"/>
          </a:xfrm>
          <a:prstGeom prst="rect">
            <a:avLst/>
          </a:prstGeom>
          <a:noFill/>
          <a:ln>
            <a:noFill/>
          </a:ln>
        </p:spPr>
      </p:pic>
      <p:pic>
        <p:nvPicPr>
          <p:cNvPr id="429" name="Google Shape;429;p41"/>
          <p:cNvPicPr preferRelativeResize="0"/>
          <p:nvPr/>
        </p:nvPicPr>
        <p:blipFill rotWithShape="1">
          <a:blip r:embed="rId3">
            <a:alphaModFix/>
          </a:blip>
          <a:srcRect/>
          <a:stretch/>
        </p:blipFill>
        <p:spPr>
          <a:xfrm>
            <a:off x="323850" y="320681"/>
            <a:ext cx="647700" cy="11385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meline End">
  <p:cSld name="Timeline End">
    <p:spTree>
      <p:nvGrpSpPr>
        <p:cNvPr id="1" name="Shape 430"/>
        <p:cNvGrpSpPr/>
        <p:nvPr/>
      </p:nvGrpSpPr>
      <p:grpSpPr>
        <a:xfrm>
          <a:off x="0" y="0"/>
          <a:ext cx="0" cy="0"/>
          <a:chOff x="0" y="0"/>
          <a:chExt cx="0" cy="0"/>
        </a:xfrm>
      </p:grpSpPr>
      <p:sp>
        <p:nvSpPr>
          <p:cNvPr id="431" name="Google Shape;431;p42"/>
          <p:cNvSpPr>
            <a:spLocks noGrp="1"/>
          </p:cNvSpPr>
          <p:nvPr>
            <p:ph type="pic" idx="2"/>
          </p:nvPr>
        </p:nvSpPr>
        <p:spPr>
          <a:xfrm>
            <a:off x="971550" y="1848251"/>
            <a:ext cx="3855600" cy="3295200"/>
          </a:xfrm>
          <a:prstGeom prst="round2SameRect">
            <a:avLst>
              <a:gd name="adj1" fmla="val 2060"/>
              <a:gd name="adj2" fmla="val 0"/>
            </a:avLst>
          </a:prstGeom>
          <a:noFill/>
          <a:ln>
            <a:noFill/>
          </a:ln>
        </p:spPr>
      </p:sp>
      <p:sp>
        <p:nvSpPr>
          <p:cNvPr id="432" name="Google Shape;432;p42"/>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433" name="Google Shape;433;p42"/>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434" name="Google Shape;434;p42"/>
          <p:cNvSpPr txBox="1">
            <a:spLocks noGrp="1"/>
          </p:cNvSpPr>
          <p:nvPr>
            <p:ph type="title"/>
          </p:nvPr>
        </p:nvSpPr>
        <p:spPr>
          <a:xfrm>
            <a:off x="971550" y="964406"/>
            <a:ext cx="38556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35" name="Google Shape;435;p42"/>
          <p:cNvSpPr txBox="1">
            <a:spLocks noGrp="1"/>
          </p:cNvSpPr>
          <p:nvPr>
            <p:ph type="body" idx="1"/>
          </p:nvPr>
        </p:nvSpPr>
        <p:spPr>
          <a:xfrm>
            <a:off x="5417457" y="2270885"/>
            <a:ext cx="3079800" cy="54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sp>
        <p:nvSpPr>
          <p:cNvPr id="436" name="Google Shape;436;p42"/>
          <p:cNvSpPr>
            <a:spLocks noGrp="1"/>
          </p:cNvSpPr>
          <p:nvPr>
            <p:ph type="pic" idx="3"/>
          </p:nvPr>
        </p:nvSpPr>
        <p:spPr>
          <a:xfrm>
            <a:off x="5417458" y="1614700"/>
            <a:ext cx="540000" cy="540000"/>
          </a:xfrm>
          <a:prstGeom prst="rect">
            <a:avLst/>
          </a:prstGeom>
          <a:noFill/>
          <a:ln>
            <a:noFill/>
          </a:ln>
        </p:spPr>
      </p:sp>
      <p:sp>
        <p:nvSpPr>
          <p:cNvPr id="437" name="Google Shape;437;p42"/>
          <p:cNvSpPr txBox="1">
            <a:spLocks noGrp="1"/>
          </p:cNvSpPr>
          <p:nvPr>
            <p:ph type="body" idx="4"/>
          </p:nvPr>
        </p:nvSpPr>
        <p:spPr>
          <a:xfrm>
            <a:off x="5417457" y="3992613"/>
            <a:ext cx="3079800" cy="54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sp>
        <p:nvSpPr>
          <p:cNvPr id="438" name="Google Shape;438;p42"/>
          <p:cNvSpPr>
            <a:spLocks noGrp="1"/>
          </p:cNvSpPr>
          <p:nvPr>
            <p:ph type="pic" idx="5"/>
          </p:nvPr>
        </p:nvSpPr>
        <p:spPr>
          <a:xfrm>
            <a:off x="5417458" y="3336428"/>
            <a:ext cx="540000" cy="540000"/>
          </a:xfrm>
          <a:prstGeom prst="rect">
            <a:avLst/>
          </a:prstGeom>
          <a:noFill/>
          <a:ln>
            <a:noFill/>
          </a:ln>
        </p:spPr>
      </p:sp>
      <p:pic>
        <p:nvPicPr>
          <p:cNvPr id="439" name="Google Shape;439;p42"/>
          <p:cNvPicPr preferRelativeResize="0"/>
          <p:nvPr/>
        </p:nvPicPr>
        <p:blipFill rotWithShape="1">
          <a:blip r:embed="rId2">
            <a:alphaModFix/>
          </a:blip>
          <a:srcRect/>
          <a:stretch/>
        </p:blipFill>
        <p:spPr>
          <a:xfrm>
            <a:off x="7715250" y="0"/>
            <a:ext cx="1428750" cy="1428750"/>
          </a:xfrm>
          <a:prstGeom prst="rect">
            <a:avLst/>
          </a:prstGeom>
          <a:noFill/>
          <a:ln>
            <a:noFill/>
          </a:ln>
        </p:spPr>
      </p:pic>
      <p:cxnSp>
        <p:nvCxnSpPr>
          <p:cNvPr id="440" name="Google Shape;440;p42"/>
          <p:cNvCxnSpPr>
            <a:endCxn id="441" idx="4"/>
          </p:cNvCxnSpPr>
          <p:nvPr/>
        </p:nvCxnSpPr>
        <p:spPr>
          <a:xfrm>
            <a:off x="5204246" y="-76"/>
            <a:ext cx="0" cy="3637200"/>
          </a:xfrm>
          <a:prstGeom prst="straightConnector1">
            <a:avLst/>
          </a:prstGeom>
          <a:noFill/>
          <a:ln w="9525" cap="flat" cmpd="sng">
            <a:solidFill>
              <a:srgbClr val="767676"/>
            </a:solidFill>
            <a:prstDash val="solid"/>
            <a:miter lim="800000"/>
            <a:headEnd type="none" w="sm" len="sm"/>
            <a:tailEnd type="none" w="sm" len="sm"/>
          </a:ln>
        </p:spPr>
      </p:cxnSp>
      <p:sp>
        <p:nvSpPr>
          <p:cNvPr id="442" name="Google Shape;442;p42"/>
          <p:cNvSpPr/>
          <p:nvPr/>
        </p:nvSpPr>
        <p:spPr>
          <a:xfrm>
            <a:off x="5167796" y="1848251"/>
            <a:ext cx="72900" cy="72900"/>
          </a:xfrm>
          <a:prstGeom prst="ellipse">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441" name="Google Shape;441;p42"/>
          <p:cNvSpPr/>
          <p:nvPr/>
        </p:nvSpPr>
        <p:spPr>
          <a:xfrm>
            <a:off x="5167796" y="3564224"/>
            <a:ext cx="72900" cy="72900"/>
          </a:xfrm>
          <a:prstGeom prst="ellipse">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pic>
        <p:nvPicPr>
          <p:cNvPr id="443" name="Google Shape;443;p42"/>
          <p:cNvPicPr preferRelativeResize="0"/>
          <p:nvPr/>
        </p:nvPicPr>
        <p:blipFill rotWithShape="1">
          <a:blip r:embed="rId3">
            <a:alphaModFix/>
          </a:blip>
          <a:srcRect/>
          <a:stretch/>
        </p:blipFill>
        <p:spPr>
          <a:xfrm>
            <a:off x="323850" y="320681"/>
            <a:ext cx="647700" cy="11385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 &amp; Text">
  <p:cSld name="Image &amp; Text">
    <p:spTree>
      <p:nvGrpSpPr>
        <p:cNvPr id="1" name="Shape 444"/>
        <p:cNvGrpSpPr/>
        <p:nvPr/>
      </p:nvGrpSpPr>
      <p:grpSpPr>
        <a:xfrm>
          <a:off x="0" y="0"/>
          <a:ext cx="0" cy="0"/>
          <a:chOff x="0" y="0"/>
          <a:chExt cx="0" cy="0"/>
        </a:xfrm>
      </p:grpSpPr>
      <p:sp>
        <p:nvSpPr>
          <p:cNvPr id="445" name="Google Shape;445;p43"/>
          <p:cNvSpPr/>
          <p:nvPr/>
        </p:nvSpPr>
        <p:spPr>
          <a:xfrm>
            <a:off x="0" y="0"/>
            <a:ext cx="9144000" cy="21432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446" name="Google Shape;446;p43"/>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447" name="Google Shape;447;p43"/>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448" name="Google Shape;448;p43"/>
          <p:cNvSpPr txBox="1">
            <a:spLocks noGrp="1"/>
          </p:cNvSpPr>
          <p:nvPr>
            <p:ph type="title"/>
          </p:nvPr>
        </p:nvSpPr>
        <p:spPr>
          <a:xfrm>
            <a:off x="971550" y="693776"/>
            <a:ext cx="31011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2600"/>
              <a:buFont typeface="Proxima Nova Extrabold"/>
              <a:buNone/>
              <a:defRPr sz="2600" b="0" i="0" u="none" strike="noStrike" cap="non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449" name="Google Shape;449;p43"/>
          <p:cNvPicPr preferRelativeResize="0"/>
          <p:nvPr/>
        </p:nvPicPr>
        <p:blipFill rotWithShape="1">
          <a:blip r:embed="rId2">
            <a:alphaModFix/>
          </a:blip>
          <a:srcRect/>
          <a:stretch/>
        </p:blipFill>
        <p:spPr>
          <a:xfrm>
            <a:off x="7715250" y="0"/>
            <a:ext cx="1428750" cy="1428750"/>
          </a:xfrm>
          <a:prstGeom prst="rect">
            <a:avLst/>
          </a:prstGeom>
          <a:noFill/>
          <a:ln>
            <a:noFill/>
          </a:ln>
        </p:spPr>
      </p:pic>
      <p:pic>
        <p:nvPicPr>
          <p:cNvPr id="450" name="Google Shape;450;p43"/>
          <p:cNvPicPr preferRelativeResize="0"/>
          <p:nvPr/>
        </p:nvPicPr>
        <p:blipFill rotWithShape="1">
          <a:blip r:embed="rId3">
            <a:alphaModFix/>
          </a:blip>
          <a:srcRect/>
          <a:stretch/>
        </p:blipFill>
        <p:spPr>
          <a:xfrm>
            <a:off x="323850" y="316885"/>
            <a:ext cx="647700" cy="121444"/>
          </a:xfrm>
          <a:prstGeom prst="rect">
            <a:avLst/>
          </a:prstGeom>
          <a:noFill/>
          <a:ln>
            <a:noFill/>
          </a:ln>
        </p:spPr>
      </p:pic>
      <p:sp>
        <p:nvSpPr>
          <p:cNvPr id="451" name="Google Shape;451;p43"/>
          <p:cNvSpPr>
            <a:spLocks noGrp="1"/>
          </p:cNvSpPr>
          <p:nvPr>
            <p:ph type="pic" idx="2"/>
          </p:nvPr>
        </p:nvSpPr>
        <p:spPr>
          <a:xfrm>
            <a:off x="4645800" y="0"/>
            <a:ext cx="4498200" cy="2146500"/>
          </a:xfrm>
          <a:prstGeom prst="rect">
            <a:avLst/>
          </a:prstGeom>
          <a:noFill/>
          <a:ln>
            <a:noFill/>
          </a:ln>
        </p:spPr>
      </p:sp>
      <p:sp>
        <p:nvSpPr>
          <p:cNvPr id="452" name="Google Shape;452;p43"/>
          <p:cNvSpPr txBox="1">
            <a:spLocks noGrp="1"/>
          </p:cNvSpPr>
          <p:nvPr>
            <p:ph type="body" idx="1"/>
          </p:nvPr>
        </p:nvSpPr>
        <p:spPr>
          <a:xfrm>
            <a:off x="971550" y="2459975"/>
            <a:ext cx="7525500" cy="21726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2"/>
              </a:buClr>
              <a:buSzPts val="1400"/>
              <a:buFont typeface="Arial"/>
              <a:buChar char="•"/>
              <a:defRPr sz="1400" b="0" i="0" u="none" strike="noStrike" cap="none">
                <a:solidFill>
                  <a:schemeClr val="dk2"/>
                </a:solidFill>
                <a:latin typeface="Proxima Nova"/>
                <a:ea typeface="Proxima Nova"/>
                <a:cs typeface="Proxima Nova"/>
                <a:sym typeface="Proxima Nova"/>
              </a:defRPr>
            </a:lvl1pPr>
            <a:lvl2pPr marL="914400" marR="0" lvl="1" indent="-304800" algn="l" rtl="0">
              <a:lnSpc>
                <a:spcPct val="90000"/>
              </a:lnSpc>
              <a:spcBef>
                <a:spcPts val="400"/>
              </a:spcBef>
              <a:spcAft>
                <a:spcPts val="0"/>
              </a:spcAft>
              <a:buClr>
                <a:schemeClr val="dk2"/>
              </a:buClr>
              <a:buSzPts val="1200"/>
              <a:buFont typeface="Arial"/>
              <a:buChar char="•"/>
              <a:defRPr sz="1200" b="0" i="0" u="none" strike="noStrike" cap="none">
                <a:solidFill>
                  <a:schemeClr val="dk2"/>
                </a:solidFill>
                <a:latin typeface="Proxima Nova"/>
                <a:ea typeface="Proxima Nova"/>
                <a:cs typeface="Proxima Nova"/>
                <a:sym typeface="Proxima Nova"/>
              </a:defRPr>
            </a:lvl2pPr>
            <a:lvl3pPr marL="1371600" marR="0" lvl="2" indent="-298450" algn="l" rtl="0">
              <a:lnSpc>
                <a:spcPct val="90000"/>
              </a:lnSpc>
              <a:spcBef>
                <a:spcPts val="400"/>
              </a:spcBef>
              <a:spcAft>
                <a:spcPts val="0"/>
              </a:spcAft>
              <a:buClr>
                <a:schemeClr val="dk2"/>
              </a:buClr>
              <a:buSzPts val="1100"/>
              <a:buFont typeface="Arial"/>
              <a:buChar char="•"/>
              <a:defRPr sz="1100" b="0" i="0" u="none" strike="noStrike" cap="none">
                <a:solidFill>
                  <a:schemeClr val="dk2"/>
                </a:solidFill>
                <a:latin typeface="Proxima Nova"/>
                <a:ea typeface="Proxima Nova"/>
                <a:cs typeface="Proxima Nova"/>
                <a:sym typeface="Proxima Nova"/>
              </a:defRPr>
            </a:lvl3pPr>
            <a:lvl4pPr marL="1828800" marR="0" lvl="3"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4pPr>
            <a:lvl5pPr marL="2286000" marR="0" lvl="4"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453" name="Google Shape;453;p43"/>
          <p:cNvPicPr preferRelativeResize="0"/>
          <p:nvPr/>
        </p:nvPicPr>
        <p:blipFill>
          <a:blip r:embed="rId4">
            <a:alphaModFix/>
          </a:blip>
          <a:stretch>
            <a:fillRect/>
          </a:stretch>
        </p:blipFill>
        <p:spPr>
          <a:xfrm>
            <a:off x="6736558" y="-1162"/>
            <a:ext cx="2407501" cy="168462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Image &amp; Text">
  <p:cSld name="1_Image &amp; Text">
    <p:spTree>
      <p:nvGrpSpPr>
        <p:cNvPr id="1" name="Shape 454"/>
        <p:cNvGrpSpPr/>
        <p:nvPr/>
      </p:nvGrpSpPr>
      <p:grpSpPr>
        <a:xfrm>
          <a:off x="0" y="0"/>
          <a:ext cx="0" cy="0"/>
          <a:chOff x="0" y="0"/>
          <a:chExt cx="0" cy="0"/>
        </a:xfrm>
      </p:grpSpPr>
      <p:sp>
        <p:nvSpPr>
          <p:cNvPr id="455" name="Google Shape;455;p44"/>
          <p:cNvSpPr/>
          <p:nvPr/>
        </p:nvSpPr>
        <p:spPr>
          <a:xfrm>
            <a:off x="0" y="0"/>
            <a:ext cx="9144000" cy="21432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pic>
        <p:nvPicPr>
          <p:cNvPr id="456" name="Google Shape;456;p44"/>
          <p:cNvPicPr preferRelativeResize="0"/>
          <p:nvPr/>
        </p:nvPicPr>
        <p:blipFill rotWithShape="1">
          <a:blip r:embed="rId2">
            <a:alphaModFix/>
          </a:blip>
          <a:srcRect l="110" r="110"/>
          <a:stretch/>
        </p:blipFill>
        <p:spPr>
          <a:xfrm>
            <a:off x="4645800" y="0"/>
            <a:ext cx="4498200" cy="2146500"/>
          </a:xfrm>
          <a:prstGeom prst="rect">
            <a:avLst/>
          </a:prstGeom>
          <a:noFill/>
          <a:ln>
            <a:noFill/>
          </a:ln>
        </p:spPr>
      </p:pic>
      <p:sp>
        <p:nvSpPr>
          <p:cNvPr id="457" name="Google Shape;457;p44"/>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458" name="Google Shape;458;p44"/>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459" name="Google Shape;459;p44"/>
          <p:cNvSpPr txBox="1">
            <a:spLocks noGrp="1"/>
          </p:cNvSpPr>
          <p:nvPr>
            <p:ph type="title"/>
          </p:nvPr>
        </p:nvSpPr>
        <p:spPr>
          <a:xfrm>
            <a:off x="971550" y="693776"/>
            <a:ext cx="31011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2600"/>
              <a:buFont typeface="Proxima Nova Extrabold"/>
              <a:buNone/>
              <a:defRPr sz="2600" b="0" i="0" u="none" strike="noStrike" cap="non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460" name="Google Shape;460;p44"/>
          <p:cNvPicPr preferRelativeResize="0"/>
          <p:nvPr/>
        </p:nvPicPr>
        <p:blipFill rotWithShape="1">
          <a:blip r:embed="rId3">
            <a:alphaModFix/>
          </a:blip>
          <a:srcRect/>
          <a:stretch/>
        </p:blipFill>
        <p:spPr>
          <a:xfrm>
            <a:off x="323850" y="316885"/>
            <a:ext cx="647700" cy="121444"/>
          </a:xfrm>
          <a:prstGeom prst="rect">
            <a:avLst/>
          </a:prstGeom>
          <a:noFill/>
          <a:ln>
            <a:noFill/>
          </a:ln>
        </p:spPr>
      </p:pic>
      <p:sp>
        <p:nvSpPr>
          <p:cNvPr id="461" name="Google Shape;461;p44"/>
          <p:cNvSpPr txBox="1">
            <a:spLocks noGrp="1"/>
          </p:cNvSpPr>
          <p:nvPr>
            <p:ph type="body" idx="1"/>
          </p:nvPr>
        </p:nvSpPr>
        <p:spPr>
          <a:xfrm>
            <a:off x="971550" y="2459975"/>
            <a:ext cx="7525500" cy="21726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2"/>
              </a:buClr>
              <a:buSzPts val="1400"/>
              <a:buFont typeface="Arial"/>
              <a:buChar char="•"/>
              <a:defRPr sz="1400" b="0" i="0" u="none" strike="noStrike" cap="none">
                <a:solidFill>
                  <a:schemeClr val="dk2"/>
                </a:solidFill>
                <a:latin typeface="Proxima Nova"/>
                <a:ea typeface="Proxima Nova"/>
                <a:cs typeface="Proxima Nova"/>
                <a:sym typeface="Proxima Nova"/>
              </a:defRPr>
            </a:lvl1pPr>
            <a:lvl2pPr marL="914400" marR="0" lvl="1" indent="-304800" algn="l" rtl="0">
              <a:lnSpc>
                <a:spcPct val="90000"/>
              </a:lnSpc>
              <a:spcBef>
                <a:spcPts val="400"/>
              </a:spcBef>
              <a:spcAft>
                <a:spcPts val="0"/>
              </a:spcAft>
              <a:buClr>
                <a:schemeClr val="dk2"/>
              </a:buClr>
              <a:buSzPts val="1200"/>
              <a:buFont typeface="Arial"/>
              <a:buChar char="•"/>
              <a:defRPr sz="1200" b="0" i="0" u="none" strike="noStrike" cap="none">
                <a:solidFill>
                  <a:schemeClr val="dk2"/>
                </a:solidFill>
                <a:latin typeface="Proxima Nova"/>
                <a:ea typeface="Proxima Nova"/>
                <a:cs typeface="Proxima Nova"/>
                <a:sym typeface="Proxima Nova"/>
              </a:defRPr>
            </a:lvl2pPr>
            <a:lvl3pPr marL="1371600" marR="0" lvl="2" indent="-298450" algn="l" rtl="0">
              <a:lnSpc>
                <a:spcPct val="90000"/>
              </a:lnSpc>
              <a:spcBef>
                <a:spcPts val="400"/>
              </a:spcBef>
              <a:spcAft>
                <a:spcPts val="0"/>
              </a:spcAft>
              <a:buClr>
                <a:schemeClr val="dk2"/>
              </a:buClr>
              <a:buSzPts val="1100"/>
              <a:buFont typeface="Arial"/>
              <a:buChar char="•"/>
              <a:defRPr sz="1100" b="0" i="0" u="none" strike="noStrike" cap="none">
                <a:solidFill>
                  <a:schemeClr val="dk2"/>
                </a:solidFill>
                <a:latin typeface="Proxima Nova"/>
                <a:ea typeface="Proxima Nova"/>
                <a:cs typeface="Proxima Nova"/>
                <a:sym typeface="Proxima Nova"/>
              </a:defRPr>
            </a:lvl3pPr>
            <a:lvl4pPr marL="1828800" marR="0" lvl="3"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4pPr>
            <a:lvl5pPr marL="2286000" marR="0" lvl="4"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462" name="Google Shape;462;p44"/>
          <p:cNvPicPr preferRelativeResize="0"/>
          <p:nvPr/>
        </p:nvPicPr>
        <p:blipFill>
          <a:blip r:embed="rId4">
            <a:alphaModFix/>
          </a:blip>
          <a:stretch>
            <a:fillRect/>
          </a:stretch>
        </p:blipFill>
        <p:spPr>
          <a:xfrm>
            <a:off x="6736558" y="-1262"/>
            <a:ext cx="2407501" cy="168462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Image &amp; Text">
  <p:cSld name="2_Image &amp; Text">
    <p:spTree>
      <p:nvGrpSpPr>
        <p:cNvPr id="1" name="Shape 463"/>
        <p:cNvGrpSpPr/>
        <p:nvPr/>
      </p:nvGrpSpPr>
      <p:grpSpPr>
        <a:xfrm>
          <a:off x="0" y="0"/>
          <a:ext cx="0" cy="0"/>
          <a:chOff x="0" y="0"/>
          <a:chExt cx="0" cy="0"/>
        </a:xfrm>
      </p:grpSpPr>
      <p:sp>
        <p:nvSpPr>
          <p:cNvPr id="464" name="Google Shape;464;p45"/>
          <p:cNvSpPr/>
          <p:nvPr/>
        </p:nvSpPr>
        <p:spPr>
          <a:xfrm>
            <a:off x="0" y="0"/>
            <a:ext cx="9144000" cy="21432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pic>
        <p:nvPicPr>
          <p:cNvPr id="465" name="Google Shape;465;p45"/>
          <p:cNvPicPr preferRelativeResize="0"/>
          <p:nvPr/>
        </p:nvPicPr>
        <p:blipFill rotWithShape="1">
          <a:blip r:embed="rId2">
            <a:alphaModFix/>
          </a:blip>
          <a:srcRect l="105" r="104"/>
          <a:stretch/>
        </p:blipFill>
        <p:spPr>
          <a:xfrm>
            <a:off x="4645800" y="0"/>
            <a:ext cx="4498200" cy="2146500"/>
          </a:xfrm>
          <a:prstGeom prst="rect">
            <a:avLst/>
          </a:prstGeom>
          <a:noFill/>
          <a:ln>
            <a:noFill/>
          </a:ln>
        </p:spPr>
      </p:pic>
      <p:sp>
        <p:nvSpPr>
          <p:cNvPr id="466" name="Google Shape;466;p45"/>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467" name="Google Shape;467;p45"/>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468" name="Google Shape;468;p45"/>
          <p:cNvSpPr txBox="1">
            <a:spLocks noGrp="1"/>
          </p:cNvSpPr>
          <p:nvPr>
            <p:ph type="title"/>
          </p:nvPr>
        </p:nvSpPr>
        <p:spPr>
          <a:xfrm>
            <a:off x="971550" y="693776"/>
            <a:ext cx="31011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2600"/>
              <a:buFont typeface="Proxima Nova Extrabold"/>
              <a:buNone/>
              <a:defRPr sz="2600" b="0" i="0" u="none" strike="noStrike" cap="non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469" name="Google Shape;469;p45"/>
          <p:cNvPicPr preferRelativeResize="0"/>
          <p:nvPr/>
        </p:nvPicPr>
        <p:blipFill rotWithShape="1">
          <a:blip r:embed="rId3">
            <a:alphaModFix/>
          </a:blip>
          <a:srcRect/>
          <a:stretch/>
        </p:blipFill>
        <p:spPr>
          <a:xfrm>
            <a:off x="323850" y="316885"/>
            <a:ext cx="647700" cy="121444"/>
          </a:xfrm>
          <a:prstGeom prst="rect">
            <a:avLst/>
          </a:prstGeom>
          <a:noFill/>
          <a:ln>
            <a:noFill/>
          </a:ln>
        </p:spPr>
      </p:pic>
      <p:sp>
        <p:nvSpPr>
          <p:cNvPr id="470" name="Google Shape;470;p45"/>
          <p:cNvSpPr txBox="1">
            <a:spLocks noGrp="1"/>
          </p:cNvSpPr>
          <p:nvPr>
            <p:ph type="body" idx="1"/>
          </p:nvPr>
        </p:nvSpPr>
        <p:spPr>
          <a:xfrm>
            <a:off x="971550" y="2459975"/>
            <a:ext cx="7525500" cy="21726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2"/>
              </a:buClr>
              <a:buSzPts val="1400"/>
              <a:buFont typeface="Arial"/>
              <a:buChar char="•"/>
              <a:defRPr sz="1400" b="0" i="0" u="none" strike="noStrike" cap="none">
                <a:solidFill>
                  <a:schemeClr val="dk2"/>
                </a:solidFill>
                <a:latin typeface="Proxima Nova"/>
                <a:ea typeface="Proxima Nova"/>
                <a:cs typeface="Proxima Nova"/>
                <a:sym typeface="Proxima Nova"/>
              </a:defRPr>
            </a:lvl1pPr>
            <a:lvl2pPr marL="914400" marR="0" lvl="1" indent="-304800" algn="l" rtl="0">
              <a:lnSpc>
                <a:spcPct val="90000"/>
              </a:lnSpc>
              <a:spcBef>
                <a:spcPts val="400"/>
              </a:spcBef>
              <a:spcAft>
                <a:spcPts val="0"/>
              </a:spcAft>
              <a:buClr>
                <a:schemeClr val="dk2"/>
              </a:buClr>
              <a:buSzPts val="1200"/>
              <a:buFont typeface="Arial"/>
              <a:buChar char="•"/>
              <a:defRPr sz="1200" b="0" i="0" u="none" strike="noStrike" cap="none">
                <a:solidFill>
                  <a:schemeClr val="dk2"/>
                </a:solidFill>
                <a:latin typeface="Proxima Nova"/>
                <a:ea typeface="Proxima Nova"/>
                <a:cs typeface="Proxima Nova"/>
                <a:sym typeface="Proxima Nova"/>
              </a:defRPr>
            </a:lvl2pPr>
            <a:lvl3pPr marL="1371600" marR="0" lvl="2" indent="-298450" algn="l" rtl="0">
              <a:lnSpc>
                <a:spcPct val="90000"/>
              </a:lnSpc>
              <a:spcBef>
                <a:spcPts val="400"/>
              </a:spcBef>
              <a:spcAft>
                <a:spcPts val="0"/>
              </a:spcAft>
              <a:buClr>
                <a:schemeClr val="dk2"/>
              </a:buClr>
              <a:buSzPts val="1100"/>
              <a:buFont typeface="Arial"/>
              <a:buChar char="•"/>
              <a:defRPr sz="1100" b="0" i="0" u="none" strike="noStrike" cap="none">
                <a:solidFill>
                  <a:schemeClr val="dk2"/>
                </a:solidFill>
                <a:latin typeface="Proxima Nova"/>
                <a:ea typeface="Proxima Nova"/>
                <a:cs typeface="Proxima Nova"/>
                <a:sym typeface="Proxima Nova"/>
              </a:defRPr>
            </a:lvl3pPr>
            <a:lvl4pPr marL="1828800" marR="0" lvl="3"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4pPr>
            <a:lvl5pPr marL="2286000" marR="0" lvl="4"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471" name="Google Shape;471;p45"/>
          <p:cNvPicPr preferRelativeResize="0"/>
          <p:nvPr/>
        </p:nvPicPr>
        <p:blipFill>
          <a:blip r:embed="rId4">
            <a:alphaModFix/>
          </a:blip>
          <a:stretch>
            <a:fillRect/>
          </a:stretch>
        </p:blipFill>
        <p:spPr>
          <a:xfrm>
            <a:off x="6736558" y="-1262"/>
            <a:ext cx="2407501" cy="1684627"/>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Image &amp; Text">
  <p:cSld name="3_Image &amp; Text">
    <p:spTree>
      <p:nvGrpSpPr>
        <p:cNvPr id="1" name="Shape 472"/>
        <p:cNvGrpSpPr/>
        <p:nvPr/>
      </p:nvGrpSpPr>
      <p:grpSpPr>
        <a:xfrm>
          <a:off x="0" y="0"/>
          <a:ext cx="0" cy="0"/>
          <a:chOff x="0" y="0"/>
          <a:chExt cx="0" cy="0"/>
        </a:xfrm>
      </p:grpSpPr>
      <p:sp>
        <p:nvSpPr>
          <p:cNvPr id="473" name="Google Shape;473;p46"/>
          <p:cNvSpPr/>
          <p:nvPr/>
        </p:nvSpPr>
        <p:spPr>
          <a:xfrm>
            <a:off x="0" y="0"/>
            <a:ext cx="9144000" cy="21432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pic>
        <p:nvPicPr>
          <p:cNvPr id="474" name="Google Shape;474;p46"/>
          <p:cNvPicPr preferRelativeResize="0"/>
          <p:nvPr/>
        </p:nvPicPr>
        <p:blipFill rotWithShape="1">
          <a:blip r:embed="rId2">
            <a:alphaModFix/>
          </a:blip>
          <a:srcRect l="105" r="104"/>
          <a:stretch/>
        </p:blipFill>
        <p:spPr>
          <a:xfrm>
            <a:off x="4645800" y="0"/>
            <a:ext cx="4498200" cy="2146500"/>
          </a:xfrm>
          <a:prstGeom prst="rect">
            <a:avLst/>
          </a:prstGeom>
          <a:noFill/>
          <a:ln>
            <a:noFill/>
          </a:ln>
        </p:spPr>
      </p:pic>
      <p:sp>
        <p:nvSpPr>
          <p:cNvPr id="475" name="Google Shape;475;p46"/>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476" name="Google Shape;476;p46"/>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477" name="Google Shape;477;p46"/>
          <p:cNvSpPr txBox="1">
            <a:spLocks noGrp="1"/>
          </p:cNvSpPr>
          <p:nvPr>
            <p:ph type="title"/>
          </p:nvPr>
        </p:nvSpPr>
        <p:spPr>
          <a:xfrm>
            <a:off x="971550" y="693776"/>
            <a:ext cx="31011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2600"/>
              <a:buFont typeface="Proxima Nova Extrabold"/>
              <a:buNone/>
              <a:defRPr sz="2600" b="0" i="0" u="none" strike="noStrike" cap="non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78" name="Google Shape;478;p46"/>
          <p:cNvSpPr txBox="1">
            <a:spLocks noGrp="1"/>
          </p:cNvSpPr>
          <p:nvPr>
            <p:ph type="body" idx="1"/>
          </p:nvPr>
        </p:nvSpPr>
        <p:spPr>
          <a:xfrm>
            <a:off x="971550" y="2459975"/>
            <a:ext cx="7525500" cy="21726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2"/>
              </a:buClr>
              <a:buSzPts val="1400"/>
              <a:buFont typeface="Arial"/>
              <a:buChar char="•"/>
              <a:defRPr sz="1400" b="0" i="0" u="none" strike="noStrike" cap="none">
                <a:solidFill>
                  <a:schemeClr val="dk2"/>
                </a:solidFill>
                <a:latin typeface="Proxima Nova"/>
                <a:ea typeface="Proxima Nova"/>
                <a:cs typeface="Proxima Nova"/>
                <a:sym typeface="Proxima Nova"/>
              </a:defRPr>
            </a:lvl1pPr>
            <a:lvl2pPr marL="914400" marR="0" lvl="1" indent="-304800" algn="l" rtl="0">
              <a:lnSpc>
                <a:spcPct val="90000"/>
              </a:lnSpc>
              <a:spcBef>
                <a:spcPts val="400"/>
              </a:spcBef>
              <a:spcAft>
                <a:spcPts val="0"/>
              </a:spcAft>
              <a:buClr>
                <a:schemeClr val="dk2"/>
              </a:buClr>
              <a:buSzPts val="1200"/>
              <a:buFont typeface="Arial"/>
              <a:buChar char="•"/>
              <a:defRPr sz="1200" b="0" i="0" u="none" strike="noStrike" cap="none">
                <a:solidFill>
                  <a:schemeClr val="dk2"/>
                </a:solidFill>
                <a:latin typeface="Proxima Nova"/>
                <a:ea typeface="Proxima Nova"/>
                <a:cs typeface="Proxima Nova"/>
                <a:sym typeface="Proxima Nova"/>
              </a:defRPr>
            </a:lvl2pPr>
            <a:lvl3pPr marL="1371600" marR="0" lvl="2" indent="-298450" algn="l" rtl="0">
              <a:lnSpc>
                <a:spcPct val="90000"/>
              </a:lnSpc>
              <a:spcBef>
                <a:spcPts val="400"/>
              </a:spcBef>
              <a:spcAft>
                <a:spcPts val="0"/>
              </a:spcAft>
              <a:buClr>
                <a:schemeClr val="dk2"/>
              </a:buClr>
              <a:buSzPts val="1100"/>
              <a:buFont typeface="Arial"/>
              <a:buChar char="•"/>
              <a:defRPr sz="1100" b="0" i="0" u="none" strike="noStrike" cap="none">
                <a:solidFill>
                  <a:schemeClr val="dk2"/>
                </a:solidFill>
                <a:latin typeface="Proxima Nova"/>
                <a:ea typeface="Proxima Nova"/>
                <a:cs typeface="Proxima Nova"/>
                <a:sym typeface="Proxima Nova"/>
              </a:defRPr>
            </a:lvl3pPr>
            <a:lvl4pPr marL="1828800" marR="0" lvl="3"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4pPr>
            <a:lvl5pPr marL="2286000" marR="0" lvl="4"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479" name="Google Shape;479;p46"/>
          <p:cNvPicPr preferRelativeResize="0"/>
          <p:nvPr/>
        </p:nvPicPr>
        <p:blipFill>
          <a:blip r:embed="rId3">
            <a:alphaModFix/>
          </a:blip>
          <a:stretch>
            <a:fillRect/>
          </a:stretch>
        </p:blipFill>
        <p:spPr>
          <a:xfrm>
            <a:off x="6736558" y="-1162"/>
            <a:ext cx="2407501" cy="1684627"/>
          </a:xfrm>
          <a:prstGeom prst="rect">
            <a:avLst/>
          </a:prstGeom>
          <a:noFill/>
          <a:ln>
            <a:noFill/>
          </a:ln>
        </p:spPr>
      </p:pic>
      <p:pic>
        <p:nvPicPr>
          <p:cNvPr id="480" name="Google Shape;480;p46"/>
          <p:cNvPicPr preferRelativeResize="0"/>
          <p:nvPr/>
        </p:nvPicPr>
        <p:blipFill rotWithShape="1">
          <a:blip r:embed="rId4">
            <a:alphaModFix/>
          </a:blip>
          <a:srcRect/>
          <a:stretch/>
        </p:blipFill>
        <p:spPr>
          <a:xfrm>
            <a:off x="328253" y="316885"/>
            <a:ext cx="647700" cy="12144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Mockup Grey + Text Box">
  <p:cSld name="1_Mockup Grey + Text Box">
    <p:spTree>
      <p:nvGrpSpPr>
        <p:cNvPr id="1" name="Shape 481"/>
        <p:cNvGrpSpPr/>
        <p:nvPr/>
      </p:nvGrpSpPr>
      <p:grpSpPr>
        <a:xfrm>
          <a:off x="0" y="0"/>
          <a:ext cx="0" cy="0"/>
          <a:chOff x="0" y="0"/>
          <a:chExt cx="0" cy="0"/>
        </a:xfrm>
      </p:grpSpPr>
      <p:sp>
        <p:nvSpPr>
          <p:cNvPr id="482" name="Google Shape;482;p47"/>
          <p:cNvSpPr/>
          <p:nvPr/>
        </p:nvSpPr>
        <p:spPr>
          <a:xfrm>
            <a:off x="0" y="0"/>
            <a:ext cx="4507800" cy="51435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483" name="Google Shape;483;p47"/>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484" name="Google Shape;484;p47"/>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485" name="Google Shape;485;p47"/>
          <p:cNvSpPr txBox="1">
            <a:spLocks noGrp="1"/>
          </p:cNvSpPr>
          <p:nvPr>
            <p:ph type="title"/>
          </p:nvPr>
        </p:nvSpPr>
        <p:spPr>
          <a:xfrm>
            <a:off x="971550" y="942716"/>
            <a:ext cx="3132600" cy="739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86" name="Google Shape;486;p47"/>
          <p:cNvSpPr txBox="1">
            <a:spLocks noGrp="1"/>
          </p:cNvSpPr>
          <p:nvPr>
            <p:ph type="body" idx="1"/>
          </p:nvPr>
        </p:nvSpPr>
        <p:spPr>
          <a:xfrm>
            <a:off x="971550" y="1832277"/>
            <a:ext cx="3132600" cy="4386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487" name="Google Shape;487;p47"/>
          <p:cNvPicPr preferRelativeResize="0"/>
          <p:nvPr/>
        </p:nvPicPr>
        <p:blipFill rotWithShape="1">
          <a:blip r:embed="rId2">
            <a:alphaModFix/>
          </a:blip>
          <a:srcRect/>
          <a:stretch/>
        </p:blipFill>
        <p:spPr>
          <a:xfrm>
            <a:off x="7715250" y="0"/>
            <a:ext cx="1428750" cy="1428750"/>
          </a:xfrm>
          <a:prstGeom prst="rect">
            <a:avLst/>
          </a:prstGeom>
          <a:noFill/>
          <a:ln>
            <a:noFill/>
          </a:ln>
        </p:spPr>
      </p:pic>
      <p:pic>
        <p:nvPicPr>
          <p:cNvPr id="488" name="Google Shape;488;p47" descr="A computer screen with a blank screen&#10;&#10;Description automatically generated with low confidence"/>
          <p:cNvPicPr preferRelativeResize="0"/>
          <p:nvPr/>
        </p:nvPicPr>
        <p:blipFill rotWithShape="1">
          <a:blip r:embed="rId3">
            <a:alphaModFix/>
          </a:blip>
          <a:srcRect/>
          <a:stretch/>
        </p:blipFill>
        <p:spPr>
          <a:xfrm>
            <a:off x="573815" y="2525984"/>
            <a:ext cx="3712865" cy="2160887"/>
          </a:xfrm>
          <a:prstGeom prst="rect">
            <a:avLst/>
          </a:prstGeom>
          <a:noFill/>
          <a:ln>
            <a:noFill/>
          </a:ln>
        </p:spPr>
      </p:pic>
      <p:sp>
        <p:nvSpPr>
          <p:cNvPr id="489" name="Google Shape;489;p47"/>
          <p:cNvSpPr txBox="1">
            <a:spLocks noGrp="1"/>
          </p:cNvSpPr>
          <p:nvPr>
            <p:ph type="body" idx="2"/>
          </p:nvPr>
        </p:nvSpPr>
        <p:spPr>
          <a:xfrm>
            <a:off x="4926505" y="942716"/>
            <a:ext cx="3570600" cy="37782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2"/>
              </a:buClr>
              <a:buSzPts val="1400"/>
              <a:buFont typeface="Arial"/>
              <a:buChar char="•"/>
              <a:defRPr sz="1400" b="0" i="0" u="none" strike="noStrike" cap="none">
                <a:solidFill>
                  <a:schemeClr val="dk2"/>
                </a:solidFill>
                <a:latin typeface="Proxima Nova"/>
                <a:ea typeface="Proxima Nova"/>
                <a:cs typeface="Proxima Nova"/>
                <a:sym typeface="Proxima Nova"/>
              </a:defRPr>
            </a:lvl1pPr>
            <a:lvl2pPr marL="914400" marR="0" lvl="1" indent="-304800" algn="l" rtl="0">
              <a:lnSpc>
                <a:spcPct val="90000"/>
              </a:lnSpc>
              <a:spcBef>
                <a:spcPts val="400"/>
              </a:spcBef>
              <a:spcAft>
                <a:spcPts val="0"/>
              </a:spcAft>
              <a:buClr>
                <a:schemeClr val="dk2"/>
              </a:buClr>
              <a:buSzPts val="1200"/>
              <a:buFont typeface="Arial"/>
              <a:buChar char="•"/>
              <a:defRPr sz="1200" b="0" i="0" u="none" strike="noStrike" cap="none">
                <a:solidFill>
                  <a:schemeClr val="dk2"/>
                </a:solidFill>
                <a:latin typeface="Proxima Nova"/>
                <a:ea typeface="Proxima Nova"/>
                <a:cs typeface="Proxima Nova"/>
                <a:sym typeface="Proxima Nova"/>
              </a:defRPr>
            </a:lvl2pPr>
            <a:lvl3pPr marL="1371600" marR="0" lvl="2" indent="-298450" algn="l" rtl="0">
              <a:lnSpc>
                <a:spcPct val="90000"/>
              </a:lnSpc>
              <a:spcBef>
                <a:spcPts val="400"/>
              </a:spcBef>
              <a:spcAft>
                <a:spcPts val="0"/>
              </a:spcAft>
              <a:buClr>
                <a:schemeClr val="dk2"/>
              </a:buClr>
              <a:buSzPts val="1100"/>
              <a:buFont typeface="Arial"/>
              <a:buChar char="•"/>
              <a:defRPr sz="1100" b="0" i="0" u="none" strike="noStrike" cap="none">
                <a:solidFill>
                  <a:schemeClr val="dk2"/>
                </a:solidFill>
                <a:latin typeface="Proxima Nova"/>
                <a:ea typeface="Proxima Nova"/>
                <a:cs typeface="Proxima Nova"/>
                <a:sym typeface="Proxima Nova"/>
              </a:defRPr>
            </a:lvl3pPr>
            <a:lvl4pPr marL="1828800" marR="0" lvl="3"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4pPr>
            <a:lvl5pPr marL="2286000" marR="0" lvl="4"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490" name="Google Shape;490;p47"/>
          <p:cNvPicPr preferRelativeResize="0"/>
          <p:nvPr/>
        </p:nvPicPr>
        <p:blipFill rotWithShape="1">
          <a:blip r:embed="rId4">
            <a:alphaModFix/>
          </a:blip>
          <a:srcRect t="12" b="13"/>
          <a:stretch/>
        </p:blipFill>
        <p:spPr>
          <a:xfrm>
            <a:off x="992652" y="2624906"/>
            <a:ext cx="2900364" cy="1806601"/>
          </a:xfrm>
          <a:prstGeom prst="rect">
            <a:avLst/>
          </a:prstGeom>
          <a:noFill/>
          <a:ln>
            <a:noFill/>
          </a:ln>
        </p:spPr>
      </p:pic>
      <p:pic>
        <p:nvPicPr>
          <p:cNvPr id="491" name="Google Shape;491;p47"/>
          <p:cNvPicPr preferRelativeResize="0"/>
          <p:nvPr/>
        </p:nvPicPr>
        <p:blipFill rotWithShape="1">
          <a:blip r:embed="rId5">
            <a:alphaModFix/>
          </a:blip>
          <a:srcRect/>
          <a:stretch/>
        </p:blipFill>
        <p:spPr>
          <a:xfrm>
            <a:off x="323850" y="320681"/>
            <a:ext cx="647700" cy="11385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Mockup Blue + Text Box">
  <p:cSld name="1_Mockup Blue + Text Box">
    <p:spTree>
      <p:nvGrpSpPr>
        <p:cNvPr id="1" name="Shape 492"/>
        <p:cNvGrpSpPr/>
        <p:nvPr/>
      </p:nvGrpSpPr>
      <p:grpSpPr>
        <a:xfrm>
          <a:off x="0" y="0"/>
          <a:ext cx="0" cy="0"/>
          <a:chOff x="0" y="0"/>
          <a:chExt cx="0" cy="0"/>
        </a:xfrm>
      </p:grpSpPr>
      <p:sp>
        <p:nvSpPr>
          <p:cNvPr id="493" name="Google Shape;493;p48"/>
          <p:cNvSpPr/>
          <p:nvPr/>
        </p:nvSpPr>
        <p:spPr>
          <a:xfrm>
            <a:off x="0" y="0"/>
            <a:ext cx="4507800" cy="5143500"/>
          </a:xfrm>
          <a:prstGeom prst="rect">
            <a:avLst/>
          </a:prstGeom>
          <a:gradFill>
            <a:gsLst>
              <a:gs pos="0">
                <a:srgbClr val="006BFF"/>
              </a:gs>
              <a:gs pos="100000">
                <a:srgbClr val="0019FF"/>
              </a:gs>
            </a:gsLst>
            <a:lin ang="72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494" name="Google Shape;494;p48"/>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lt1"/>
                </a:solidFill>
                <a:latin typeface="Proxima Nova"/>
                <a:ea typeface="Proxima Nova"/>
                <a:cs typeface="Proxima Nova"/>
                <a:sym typeface="Proxima Nova"/>
              </a:defRPr>
            </a:lvl1pPr>
            <a:lvl2pPr marL="0" marR="0" lvl="1" indent="0" algn="ctr" rtl="0">
              <a:spcBef>
                <a:spcPts val="0"/>
              </a:spcBef>
              <a:buNone/>
              <a:defRPr sz="600">
                <a:solidFill>
                  <a:schemeClr val="lt1"/>
                </a:solidFill>
                <a:latin typeface="Proxima Nova"/>
                <a:ea typeface="Proxima Nova"/>
                <a:cs typeface="Proxima Nova"/>
                <a:sym typeface="Proxima Nova"/>
              </a:defRPr>
            </a:lvl2pPr>
            <a:lvl3pPr marL="0" marR="0" lvl="2" indent="0" algn="ctr" rtl="0">
              <a:spcBef>
                <a:spcPts val="0"/>
              </a:spcBef>
              <a:buNone/>
              <a:defRPr sz="600">
                <a:solidFill>
                  <a:schemeClr val="lt1"/>
                </a:solidFill>
                <a:latin typeface="Proxima Nova"/>
                <a:ea typeface="Proxima Nova"/>
                <a:cs typeface="Proxima Nova"/>
                <a:sym typeface="Proxima Nova"/>
              </a:defRPr>
            </a:lvl3pPr>
            <a:lvl4pPr marL="0" marR="0" lvl="3" indent="0" algn="ctr" rtl="0">
              <a:spcBef>
                <a:spcPts val="0"/>
              </a:spcBef>
              <a:buNone/>
              <a:defRPr sz="600">
                <a:solidFill>
                  <a:schemeClr val="lt1"/>
                </a:solidFill>
                <a:latin typeface="Proxima Nova"/>
                <a:ea typeface="Proxima Nova"/>
                <a:cs typeface="Proxima Nova"/>
                <a:sym typeface="Proxima Nova"/>
              </a:defRPr>
            </a:lvl4pPr>
            <a:lvl5pPr marL="0" marR="0" lvl="4" indent="0" algn="ctr" rtl="0">
              <a:spcBef>
                <a:spcPts val="0"/>
              </a:spcBef>
              <a:buNone/>
              <a:defRPr sz="600">
                <a:solidFill>
                  <a:schemeClr val="lt1"/>
                </a:solidFill>
                <a:latin typeface="Proxima Nova"/>
                <a:ea typeface="Proxima Nova"/>
                <a:cs typeface="Proxima Nova"/>
                <a:sym typeface="Proxima Nova"/>
              </a:defRPr>
            </a:lvl5pPr>
            <a:lvl6pPr marL="0" marR="0" lvl="5" indent="0" algn="ctr" rtl="0">
              <a:spcBef>
                <a:spcPts val="0"/>
              </a:spcBef>
              <a:buNone/>
              <a:defRPr sz="600">
                <a:solidFill>
                  <a:schemeClr val="lt1"/>
                </a:solidFill>
                <a:latin typeface="Proxima Nova"/>
                <a:ea typeface="Proxima Nova"/>
                <a:cs typeface="Proxima Nova"/>
                <a:sym typeface="Proxima Nova"/>
              </a:defRPr>
            </a:lvl6pPr>
            <a:lvl7pPr marL="0" marR="0" lvl="6" indent="0" algn="ctr" rtl="0">
              <a:spcBef>
                <a:spcPts val="0"/>
              </a:spcBef>
              <a:buNone/>
              <a:defRPr sz="600">
                <a:solidFill>
                  <a:schemeClr val="lt1"/>
                </a:solidFill>
                <a:latin typeface="Proxima Nova"/>
                <a:ea typeface="Proxima Nova"/>
                <a:cs typeface="Proxima Nova"/>
                <a:sym typeface="Proxima Nova"/>
              </a:defRPr>
            </a:lvl7pPr>
            <a:lvl8pPr marL="0" marR="0" lvl="7" indent="0" algn="ctr" rtl="0">
              <a:spcBef>
                <a:spcPts val="0"/>
              </a:spcBef>
              <a:buNone/>
              <a:defRPr sz="600">
                <a:solidFill>
                  <a:schemeClr val="lt1"/>
                </a:solidFill>
                <a:latin typeface="Proxima Nova"/>
                <a:ea typeface="Proxima Nova"/>
                <a:cs typeface="Proxima Nova"/>
                <a:sym typeface="Proxima Nova"/>
              </a:defRPr>
            </a:lvl8pPr>
            <a:lvl9pPr marL="0" marR="0" lvl="8" indent="0" algn="ctr" rtl="0">
              <a:spcBef>
                <a:spcPts val="0"/>
              </a:spcBef>
              <a:buNone/>
              <a:defRPr sz="600">
                <a:solidFill>
                  <a:schemeClr val="lt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495" name="Google Shape;495;p48"/>
          <p:cNvCxnSpPr/>
          <p:nvPr/>
        </p:nvCxnSpPr>
        <p:spPr>
          <a:xfrm>
            <a:off x="367904" y="4931054"/>
            <a:ext cx="0" cy="212400"/>
          </a:xfrm>
          <a:prstGeom prst="straightConnector1">
            <a:avLst/>
          </a:prstGeom>
          <a:noFill/>
          <a:ln w="9525" cap="flat" cmpd="sng">
            <a:solidFill>
              <a:schemeClr val="lt1"/>
            </a:solidFill>
            <a:prstDash val="solid"/>
            <a:miter lim="800000"/>
            <a:headEnd type="none" w="sm" len="sm"/>
            <a:tailEnd type="none" w="sm" len="sm"/>
          </a:ln>
        </p:spPr>
      </p:cxnSp>
      <p:sp>
        <p:nvSpPr>
          <p:cNvPr id="496" name="Google Shape;496;p48"/>
          <p:cNvSpPr txBox="1">
            <a:spLocks noGrp="1"/>
          </p:cNvSpPr>
          <p:nvPr>
            <p:ph type="title"/>
          </p:nvPr>
        </p:nvSpPr>
        <p:spPr>
          <a:xfrm>
            <a:off x="971550" y="942716"/>
            <a:ext cx="3132600" cy="739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2600"/>
              <a:buFont typeface="Proxima Nova Extrabold"/>
              <a:buNone/>
              <a:defRPr sz="2600" b="0" i="0" u="none" strike="noStrike" cap="non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97" name="Google Shape;497;p48"/>
          <p:cNvSpPr txBox="1">
            <a:spLocks noGrp="1"/>
          </p:cNvSpPr>
          <p:nvPr>
            <p:ph type="body" idx="1"/>
          </p:nvPr>
        </p:nvSpPr>
        <p:spPr>
          <a:xfrm>
            <a:off x="971550" y="1832277"/>
            <a:ext cx="3132600" cy="4386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lt1"/>
              </a:buClr>
              <a:buSzPts val="1100"/>
              <a:buFont typeface="Arial"/>
              <a:buNone/>
              <a:defRPr sz="1100" b="0" i="0" u="none" strike="noStrike" cap="none">
                <a:solidFill>
                  <a:schemeClr val="lt1"/>
                </a:solidFill>
                <a:latin typeface="Proxima Nova"/>
                <a:ea typeface="Proxima Nova"/>
                <a:cs typeface="Proxima Nova"/>
                <a:sym typeface="Proxima Nova"/>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498" name="Google Shape;498;p48"/>
          <p:cNvPicPr preferRelativeResize="0"/>
          <p:nvPr/>
        </p:nvPicPr>
        <p:blipFill rotWithShape="1">
          <a:blip r:embed="rId2">
            <a:alphaModFix/>
          </a:blip>
          <a:srcRect/>
          <a:stretch/>
        </p:blipFill>
        <p:spPr>
          <a:xfrm>
            <a:off x="7715250" y="0"/>
            <a:ext cx="1428750" cy="1428750"/>
          </a:xfrm>
          <a:prstGeom prst="rect">
            <a:avLst/>
          </a:prstGeom>
          <a:noFill/>
          <a:ln>
            <a:noFill/>
          </a:ln>
        </p:spPr>
      </p:pic>
      <p:pic>
        <p:nvPicPr>
          <p:cNvPr id="499" name="Google Shape;499;p48"/>
          <p:cNvPicPr preferRelativeResize="0"/>
          <p:nvPr/>
        </p:nvPicPr>
        <p:blipFill rotWithShape="1">
          <a:blip r:embed="rId3">
            <a:alphaModFix/>
          </a:blip>
          <a:srcRect/>
          <a:stretch/>
        </p:blipFill>
        <p:spPr>
          <a:xfrm>
            <a:off x="323850" y="316885"/>
            <a:ext cx="647700" cy="121444"/>
          </a:xfrm>
          <a:prstGeom prst="rect">
            <a:avLst/>
          </a:prstGeom>
          <a:noFill/>
          <a:ln>
            <a:noFill/>
          </a:ln>
        </p:spPr>
      </p:pic>
      <p:pic>
        <p:nvPicPr>
          <p:cNvPr id="500" name="Google Shape;500;p48" descr="A computer screen with a blank screen&#10;&#10;Description automatically generated with low confidence"/>
          <p:cNvPicPr preferRelativeResize="0"/>
          <p:nvPr/>
        </p:nvPicPr>
        <p:blipFill rotWithShape="1">
          <a:blip r:embed="rId4">
            <a:alphaModFix/>
          </a:blip>
          <a:srcRect/>
          <a:stretch/>
        </p:blipFill>
        <p:spPr>
          <a:xfrm>
            <a:off x="573815" y="2525984"/>
            <a:ext cx="3712865" cy="2160887"/>
          </a:xfrm>
          <a:prstGeom prst="rect">
            <a:avLst/>
          </a:prstGeom>
          <a:noFill/>
          <a:ln>
            <a:noFill/>
          </a:ln>
        </p:spPr>
      </p:pic>
      <p:sp>
        <p:nvSpPr>
          <p:cNvPr id="501" name="Google Shape;501;p48"/>
          <p:cNvSpPr txBox="1">
            <a:spLocks noGrp="1"/>
          </p:cNvSpPr>
          <p:nvPr>
            <p:ph type="body" idx="2"/>
          </p:nvPr>
        </p:nvSpPr>
        <p:spPr>
          <a:xfrm>
            <a:off x="4926505" y="942716"/>
            <a:ext cx="3570600" cy="37782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2"/>
              </a:buClr>
              <a:buSzPts val="1400"/>
              <a:buFont typeface="Arial"/>
              <a:buChar char="•"/>
              <a:defRPr sz="1400" b="0" i="0" u="none" strike="noStrike" cap="none">
                <a:solidFill>
                  <a:schemeClr val="dk2"/>
                </a:solidFill>
                <a:latin typeface="Proxima Nova"/>
                <a:ea typeface="Proxima Nova"/>
                <a:cs typeface="Proxima Nova"/>
                <a:sym typeface="Proxima Nova"/>
              </a:defRPr>
            </a:lvl1pPr>
            <a:lvl2pPr marL="914400" marR="0" lvl="1" indent="-304800" algn="l" rtl="0">
              <a:lnSpc>
                <a:spcPct val="90000"/>
              </a:lnSpc>
              <a:spcBef>
                <a:spcPts val="400"/>
              </a:spcBef>
              <a:spcAft>
                <a:spcPts val="0"/>
              </a:spcAft>
              <a:buClr>
                <a:schemeClr val="dk2"/>
              </a:buClr>
              <a:buSzPts val="1200"/>
              <a:buFont typeface="Arial"/>
              <a:buChar char="•"/>
              <a:defRPr sz="1200" b="0" i="0" u="none" strike="noStrike" cap="none">
                <a:solidFill>
                  <a:schemeClr val="dk2"/>
                </a:solidFill>
                <a:latin typeface="Proxima Nova"/>
                <a:ea typeface="Proxima Nova"/>
                <a:cs typeface="Proxima Nova"/>
                <a:sym typeface="Proxima Nova"/>
              </a:defRPr>
            </a:lvl2pPr>
            <a:lvl3pPr marL="1371600" marR="0" lvl="2" indent="-298450" algn="l" rtl="0">
              <a:lnSpc>
                <a:spcPct val="90000"/>
              </a:lnSpc>
              <a:spcBef>
                <a:spcPts val="400"/>
              </a:spcBef>
              <a:spcAft>
                <a:spcPts val="0"/>
              </a:spcAft>
              <a:buClr>
                <a:schemeClr val="dk2"/>
              </a:buClr>
              <a:buSzPts val="1100"/>
              <a:buFont typeface="Arial"/>
              <a:buChar char="•"/>
              <a:defRPr sz="1100" b="0" i="0" u="none" strike="noStrike" cap="none">
                <a:solidFill>
                  <a:schemeClr val="dk2"/>
                </a:solidFill>
                <a:latin typeface="Proxima Nova"/>
                <a:ea typeface="Proxima Nova"/>
                <a:cs typeface="Proxima Nova"/>
                <a:sym typeface="Proxima Nova"/>
              </a:defRPr>
            </a:lvl3pPr>
            <a:lvl4pPr marL="1828800" marR="0" lvl="3"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4pPr>
            <a:lvl5pPr marL="2286000" marR="0" lvl="4" indent="-285750" algn="l" rtl="0">
              <a:lnSpc>
                <a:spcPct val="90000"/>
              </a:lnSpc>
              <a:spcBef>
                <a:spcPts val="400"/>
              </a:spcBef>
              <a:spcAft>
                <a:spcPts val="0"/>
              </a:spcAft>
              <a:buClr>
                <a:schemeClr val="dk2"/>
              </a:buClr>
              <a:buSzPts val="900"/>
              <a:buFont typeface="Arial"/>
              <a:buChar char="•"/>
              <a:defRPr sz="900" b="0" i="0" u="none" strike="noStrike" cap="none">
                <a:solidFill>
                  <a:schemeClr val="dk2"/>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502" name="Google Shape;502;p48"/>
          <p:cNvPicPr preferRelativeResize="0"/>
          <p:nvPr/>
        </p:nvPicPr>
        <p:blipFill rotWithShape="1">
          <a:blip r:embed="rId5">
            <a:alphaModFix/>
          </a:blip>
          <a:srcRect t="12" b="13"/>
          <a:stretch/>
        </p:blipFill>
        <p:spPr>
          <a:xfrm>
            <a:off x="992652" y="2624906"/>
            <a:ext cx="2900364" cy="1806601"/>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ercentage Infographic">
  <p:cSld name="Percentage Infographic">
    <p:spTree>
      <p:nvGrpSpPr>
        <p:cNvPr id="1" name="Shape 503"/>
        <p:cNvGrpSpPr/>
        <p:nvPr/>
      </p:nvGrpSpPr>
      <p:grpSpPr>
        <a:xfrm>
          <a:off x="0" y="0"/>
          <a:ext cx="0" cy="0"/>
          <a:chOff x="0" y="0"/>
          <a:chExt cx="0" cy="0"/>
        </a:xfrm>
      </p:grpSpPr>
      <p:sp>
        <p:nvSpPr>
          <p:cNvPr id="504" name="Google Shape;504;p49"/>
          <p:cNvSpPr txBox="1">
            <a:spLocks noGrp="1"/>
          </p:cNvSpPr>
          <p:nvPr>
            <p:ph type="sldNum" idx="12"/>
          </p:nvPr>
        </p:nvSpPr>
        <p:spPr>
          <a:xfrm>
            <a:off x="215503" y="4720868"/>
            <a:ext cx="304800" cy="148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dk1"/>
                </a:solidFill>
                <a:latin typeface="Proxima Nova"/>
                <a:ea typeface="Proxima Nova"/>
                <a:cs typeface="Proxima Nova"/>
                <a:sym typeface="Proxima Nova"/>
              </a:defRPr>
            </a:lvl1pPr>
            <a:lvl2pPr marL="0" marR="0" lvl="1" indent="0" algn="ctr" rtl="0">
              <a:spcBef>
                <a:spcPts val="0"/>
              </a:spcBef>
              <a:buNone/>
              <a:defRPr sz="600">
                <a:solidFill>
                  <a:schemeClr val="dk1"/>
                </a:solidFill>
                <a:latin typeface="Proxima Nova"/>
                <a:ea typeface="Proxima Nova"/>
                <a:cs typeface="Proxima Nova"/>
                <a:sym typeface="Proxima Nova"/>
              </a:defRPr>
            </a:lvl2pPr>
            <a:lvl3pPr marL="0" marR="0" lvl="2" indent="0" algn="ctr" rtl="0">
              <a:spcBef>
                <a:spcPts val="0"/>
              </a:spcBef>
              <a:buNone/>
              <a:defRPr sz="600">
                <a:solidFill>
                  <a:schemeClr val="dk1"/>
                </a:solidFill>
                <a:latin typeface="Proxima Nova"/>
                <a:ea typeface="Proxima Nova"/>
                <a:cs typeface="Proxima Nova"/>
                <a:sym typeface="Proxima Nova"/>
              </a:defRPr>
            </a:lvl3pPr>
            <a:lvl4pPr marL="0" marR="0" lvl="3" indent="0" algn="ctr" rtl="0">
              <a:spcBef>
                <a:spcPts val="0"/>
              </a:spcBef>
              <a:buNone/>
              <a:defRPr sz="600">
                <a:solidFill>
                  <a:schemeClr val="dk1"/>
                </a:solidFill>
                <a:latin typeface="Proxima Nova"/>
                <a:ea typeface="Proxima Nova"/>
                <a:cs typeface="Proxima Nova"/>
                <a:sym typeface="Proxima Nova"/>
              </a:defRPr>
            </a:lvl4pPr>
            <a:lvl5pPr marL="0" marR="0" lvl="4" indent="0" algn="ctr" rtl="0">
              <a:spcBef>
                <a:spcPts val="0"/>
              </a:spcBef>
              <a:buNone/>
              <a:defRPr sz="600">
                <a:solidFill>
                  <a:schemeClr val="dk1"/>
                </a:solidFill>
                <a:latin typeface="Proxima Nova"/>
                <a:ea typeface="Proxima Nova"/>
                <a:cs typeface="Proxima Nova"/>
                <a:sym typeface="Proxima Nova"/>
              </a:defRPr>
            </a:lvl5pPr>
            <a:lvl6pPr marL="0" marR="0" lvl="5" indent="0" algn="ctr" rtl="0">
              <a:spcBef>
                <a:spcPts val="0"/>
              </a:spcBef>
              <a:buNone/>
              <a:defRPr sz="600">
                <a:solidFill>
                  <a:schemeClr val="dk1"/>
                </a:solidFill>
                <a:latin typeface="Proxima Nova"/>
                <a:ea typeface="Proxima Nova"/>
                <a:cs typeface="Proxima Nova"/>
                <a:sym typeface="Proxima Nova"/>
              </a:defRPr>
            </a:lvl6pPr>
            <a:lvl7pPr marL="0" marR="0" lvl="6" indent="0" algn="ctr" rtl="0">
              <a:spcBef>
                <a:spcPts val="0"/>
              </a:spcBef>
              <a:buNone/>
              <a:defRPr sz="600">
                <a:solidFill>
                  <a:schemeClr val="dk1"/>
                </a:solidFill>
                <a:latin typeface="Proxima Nova"/>
                <a:ea typeface="Proxima Nova"/>
                <a:cs typeface="Proxima Nova"/>
                <a:sym typeface="Proxima Nova"/>
              </a:defRPr>
            </a:lvl7pPr>
            <a:lvl8pPr marL="0" marR="0" lvl="7" indent="0" algn="ctr" rtl="0">
              <a:spcBef>
                <a:spcPts val="0"/>
              </a:spcBef>
              <a:buNone/>
              <a:defRPr sz="600">
                <a:solidFill>
                  <a:schemeClr val="dk1"/>
                </a:solidFill>
                <a:latin typeface="Proxima Nova"/>
                <a:ea typeface="Proxima Nova"/>
                <a:cs typeface="Proxima Nova"/>
                <a:sym typeface="Proxima Nova"/>
              </a:defRPr>
            </a:lvl8pPr>
            <a:lvl9pPr marL="0" marR="0" lvl="8" indent="0" algn="ctr" rtl="0">
              <a:spcBef>
                <a:spcPts val="0"/>
              </a:spcBef>
              <a:buNone/>
              <a:defRPr sz="600">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505" name="Google Shape;505;p49"/>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sp>
        <p:nvSpPr>
          <p:cNvPr id="506" name="Google Shape;506;p49"/>
          <p:cNvSpPr txBox="1">
            <a:spLocks noGrp="1"/>
          </p:cNvSpPr>
          <p:nvPr>
            <p:ph type="title"/>
          </p:nvPr>
        </p:nvSpPr>
        <p:spPr>
          <a:xfrm>
            <a:off x="971550" y="711994"/>
            <a:ext cx="6743700" cy="739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507" name="Google Shape;507;p49"/>
          <p:cNvPicPr preferRelativeResize="0"/>
          <p:nvPr/>
        </p:nvPicPr>
        <p:blipFill rotWithShape="1">
          <a:blip r:embed="rId2">
            <a:alphaModFix/>
          </a:blip>
          <a:srcRect/>
          <a:stretch/>
        </p:blipFill>
        <p:spPr>
          <a:xfrm>
            <a:off x="7715250" y="0"/>
            <a:ext cx="1428750" cy="1428750"/>
          </a:xfrm>
          <a:prstGeom prst="rect">
            <a:avLst/>
          </a:prstGeom>
          <a:noFill/>
          <a:ln>
            <a:noFill/>
          </a:ln>
        </p:spPr>
      </p:pic>
      <p:sp>
        <p:nvSpPr>
          <p:cNvPr id="508" name="Google Shape;508;p49"/>
          <p:cNvSpPr txBox="1">
            <a:spLocks noGrp="1"/>
          </p:cNvSpPr>
          <p:nvPr>
            <p:ph type="body" idx="1"/>
          </p:nvPr>
        </p:nvSpPr>
        <p:spPr>
          <a:xfrm>
            <a:off x="971550" y="3536886"/>
            <a:ext cx="3079800" cy="4191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22000"/>
              </a:lnSpc>
              <a:spcBef>
                <a:spcPts val="800"/>
              </a:spcBef>
              <a:spcAft>
                <a:spcPts val="0"/>
              </a:spcAft>
              <a:buClr>
                <a:schemeClr val="dk1"/>
              </a:buClr>
              <a:buSzPts val="1100"/>
              <a:buFont typeface="Arial"/>
              <a:buNone/>
              <a:defRPr sz="1100" b="0" i="0" u="none" strike="noStrike" cap="none">
                <a:solidFill>
                  <a:schemeClr val="dk1"/>
                </a:solidFill>
                <a:latin typeface="Proxima Nova Extrabold"/>
                <a:ea typeface="Proxima Nova Extrabold"/>
                <a:cs typeface="Proxima Nova Extrabold"/>
                <a:sym typeface="Proxima Nova Extrabold"/>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sp>
        <p:nvSpPr>
          <p:cNvPr id="509" name="Google Shape;509;p49"/>
          <p:cNvSpPr txBox="1">
            <a:spLocks noGrp="1"/>
          </p:cNvSpPr>
          <p:nvPr>
            <p:ph type="body" idx="2"/>
          </p:nvPr>
        </p:nvSpPr>
        <p:spPr>
          <a:xfrm>
            <a:off x="971550" y="4032773"/>
            <a:ext cx="3079800" cy="4191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sp>
        <p:nvSpPr>
          <p:cNvPr id="510" name="Google Shape;510;p49"/>
          <p:cNvSpPr txBox="1">
            <a:spLocks noGrp="1"/>
          </p:cNvSpPr>
          <p:nvPr>
            <p:ph type="body" idx="3"/>
          </p:nvPr>
        </p:nvSpPr>
        <p:spPr>
          <a:xfrm>
            <a:off x="5092733" y="3536886"/>
            <a:ext cx="3079800" cy="4191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22000"/>
              </a:lnSpc>
              <a:spcBef>
                <a:spcPts val="800"/>
              </a:spcBef>
              <a:spcAft>
                <a:spcPts val="0"/>
              </a:spcAft>
              <a:buClr>
                <a:schemeClr val="dk1"/>
              </a:buClr>
              <a:buSzPts val="1100"/>
              <a:buFont typeface="Arial"/>
              <a:buNone/>
              <a:defRPr sz="1100" b="1" i="0" u="none" strike="noStrike" cap="none">
                <a:solidFill>
                  <a:schemeClr val="dk1"/>
                </a:solidFill>
                <a:latin typeface="Proxima Nova Extrabold"/>
                <a:ea typeface="Proxima Nova Extrabold"/>
                <a:cs typeface="Proxima Nova Extrabold"/>
                <a:sym typeface="Proxima Nova Extrabold"/>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sp>
        <p:nvSpPr>
          <p:cNvPr id="511" name="Google Shape;511;p49"/>
          <p:cNvSpPr txBox="1">
            <a:spLocks noGrp="1"/>
          </p:cNvSpPr>
          <p:nvPr>
            <p:ph type="body" idx="4"/>
          </p:nvPr>
        </p:nvSpPr>
        <p:spPr>
          <a:xfrm>
            <a:off x="5092733" y="4032773"/>
            <a:ext cx="3079800" cy="4191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512" name="Google Shape;512;p49"/>
          <p:cNvPicPr preferRelativeResize="0"/>
          <p:nvPr/>
        </p:nvPicPr>
        <p:blipFill rotWithShape="1">
          <a:blip r:embed="rId3">
            <a:alphaModFix/>
          </a:blip>
          <a:srcRect/>
          <a:stretch/>
        </p:blipFill>
        <p:spPr>
          <a:xfrm>
            <a:off x="323850" y="320681"/>
            <a:ext cx="647700" cy="11385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 you Blue">
  <p:cSld name="Thank you Blue">
    <p:bg>
      <p:bgPr>
        <a:blipFill>
          <a:blip r:embed="rId2">
            <a:alphaModFix/>
          </a:blip>
          <a:stretch>
            <a:fillRect/>
          </a:stretch>
        </a:blipFill>
        <a:effectLst/>
      </p:bgPr>
    </p:bg>
    <p:spTree>
      <p:nvGrpSpPr>
        <p:cNvPr id="1" name="Shape 513"/>
        <p:cNvGrpSpPr/>
        <p:nvPr/>
      </p:nvGrpSpPr>
      <p:grpSpPr>
        <a:xfrm>
          <a:off x="0" y="0"/>
          <a:ext cx="0" cy="0"/>
          <a:chOff x="0" y="0"/>
          <a:chExt cx="0" cy="0"/>
        </a:xfrm>
      </p:grpSpPr>
      <p:sp>
        <p:nvSpPr>
          <p:cNvPr id="514" name="Google Shape;514;p50"/>
          <p:cNvSpPr txBox="1">
            <a:spLocks noGrp="1"/>
          </p:cNvSpPr>
          <p:nvPr>
            <p:ph type="title"/>
          </p:nvPr>
        </p:nvSpPr>
        <p:spPr>
          <a:xfrm>
            <a:off x="514350" y="1505536"/>
            <a:ext cx="7658100" cy="739500"/>
          </a:xfrm>
          <a:prstGeom prst="rect">
            <a:avLst/>
          </a:prstGeom>
          <a:noFill/>
          <a:ln>
            <a:noFill/>
          </a:ln>
        </p:spPr>
        <p:txBody>
          <a:bodyPr spcFirstLastPara="1" wrap="square" lIns="68575" tIns="34275" rIns="68575" bIns="34275" anchor="ctr" anchorCtr="0">
            <a:noAutofit/>
          </a:bodyPr>
          <a:lstStyle>
            <a:lvl1pPr marR="0" lvl="0" algn="ctr" rtl="0">
              <a:lnSpc>
                <a:spcPct val="90000"/>
              </a:lnSpc>
              <a:spcBef>
                <a:spcPts val="0"/>
              </a:spcBef>
              <a:spcAft>
                <a:spcPts val="0"/>
              </a:spcAft>
              <a:buClr>
                <a:schemeClr val="lt1"/>
              </a:buClr>
              <a:buSzPts val="7600"/>
              <a:buFont typeface="Proxima Nova Extrabold"/>
              <a:buNone/>
              <a:defRPr sz="7600" b="0" i="0" u="none" strike="noStrike" cap="none">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515" name="Google Shape;515;p50"/>
          <p:cNvPicPr preferRelativeResize="0"/>
          <p:nvPr/>
        </p:nvPicPr>
        <p:blipFill rotWithShape="1">
          <a:blip r:embed="rId3">
            <a:alphaModFix/>
          </a:blip>
          <a:srcRect/>
          <a:stretch/>
        </p:blipFill>
        <p:spPr>
          <a:xfrm>
            <a:off x="7715250" y="0"/>
            <a:ext cx="1428750" cy="1428750"/>
          </a:xfrm>
          <a:prstGeom prst="rect">
            <a:avLst/>
          </a:prstGeom>
          <a:noFill/>
          <a:ln>
            <a:noFill/>
          </a:ln>
        </p:spPr>
      </p:pic>
      <p:sp>
        <p:nvSpPr>
          <p:cNvPr id="516" name="Google Shape;516;p50"/>
          <p:cNvSpPr txBox="1">
            <a:spLocks noGrp="1"/>
          </p:cNvSpPr>
          <p:nvPr>
            <p:ph type="subTitle" idx="1"/>
          </p:nvPr>
        </p:nvSpPr>
        <p:spPr>
          <a:xfrm>
            <a:off x="1529104" y="2942000"/>
            <a:ext cx="6085800" cy="332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2F2F2"/>
              </a:buClr>
              <a:buSzPts val="2600"/>
              <a:buFont typeface="Proxima Nova"/>
              <a:buNone/>
              <a:defRPr sz="2600" b="1">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517" name="Google Shape;517;p50"/>
          <p:cNvPicPr preferRelativeResize="0"/>
          <p:nvPr/>
        </p:nvPicPr>
        <p:blipFill rotWithShape="1">
          <a:blip r:embed="rId4">
            <a:alphaModFix/>
          </a:blip>
          <a:srcRect/>
          <a:stretch/>
        </p:blipFill>
        <p:spPr>
          <a:xfrm>
            <a:off x="328253" y="316885"/>
            <a:ext cx="647700" cy="12144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30"/>
        <p:cNvGrpSpPr/>
        <p:nvPr/>
      </p:nvGrpSpPr>
      <p:grpSpPr>
        <a:xfrm>
          <a:off x="0" y="0"/>
          <a:ext cx="0" cy="0"/>
          <a:chOff x="0" y="0"/>
          <a:chExt cx="0" cy="0"/>
        </a:xfrm>
      </p:grpSpPr>
      <p:sp>
        <p:nvSpPr>
          <p:cNvPr id="31" name="Google Shape;31;p6"/>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b="0" i="0" u="none" strike="noStrike" cap="none">
                <a:solidFill>
                  <a:schemeClr val="dk1"/>
                </a:solidFill>
                <a:latin typeface="Proxima Nova"/>
                <a:ea typeface="Proxima Nova"/>
                <a:cs typeface="Proxima Nova"/>
                <a:sym typeface="Proxima Nova"/>
              </a:defRPr>
            </a:lvl1pPr>
            <a:lvl2pPr marL="0" marR="0" lvl="1" indent="0" algn="ctr" rtl="0">
              <a:spcBef>
                <a:spcPts val="0"/>
              </a:spcBef>
              <a:buNone/>
              <a:defRPr sz="600" b="0" i="0" u="none" strike="noStrike" cap="none">
                <a:solidFill>
                  <a:schemeClr val="dk1"/>
                </a:solidFill>
                <a:latin typeface="Proxima Nova"/>
                <a:ea typeface="Proxima Nova"/>
                <a:cs typeface="Proxima Nova"/>
                <a:sym typeface="Proxima Nova"/>
              </a:defRPr>
            </a:lvl2pPr>
            <a:lvl3pPr marL="0" marR="0" lvl="2" indent="0" algn="ctr" rtl="0">
              <a:spcBef>
                <a:spcPts val="0"/>
              </a:spcBef>
              <a:buNone/>
              <a:defRPr sz="600" b="0" i="0" u="none" strike="noStrike" cap="none">
                <a:solidFill>
                  <a:schemeClr val="dk1"/>
                </a:solidFill>
                <a:latin typeface="Proxima Nova"/>
                <a:ea typeface="Proxima Nova"/>
                <a:cs typeface="Proxima Nova"/>
                <a:sym typeface="Proxima Nova"/>
              </a:defRPr>
            </a:lvl3pPr>
            <a:lvl4pPr marL="0" marR="0" lvl="3" indent="0" algn="ctr" rtl="0">
              <a:spcBef>
                <a:spcPts val="0"/>
              </a:spcBef>
              <a:buNone/>
              <a:defRPr sz="600" b="0" i="0" u="none" strike="noStrike" cap="none">
                <a:solidFill>
                  <a:schemeClr val="dk1"/>
                </a:solidFill>
                <a:latin typeface="Proxima Nova"/>
                <a:ea typeface="Proxima Nova"/>
                <a:cs typeface="Proxima Nova"/>
                <a:sym typeface="Proxima Nova"/>
              </a:defRPr>
            </a:lvl4pPr>
            <a:lvl5pPr marL="0" marR="0" lvl="4" indent="0" algn="ctr" rtl="0">
              <a:spcBef>
                <a:spcPts val="0"/>
              </a:spcBef>
              <a:buNone/>
              <a:defRPr sz="600" b="0" i="0" u="none" strike="noStrike" cap="none">
                <a:solidFill>
                  <a:schemeClr val="dk1"/>
                </a:solidFill>
                <a:latin typeface="Proxima Nova"/>
                <a:ea typeface="Proxima Nova"/>
                <a:cs typeface="Proxima Nova"/>
                <a:sym typeface="Proxima Nova"/>
              </a:defRPr>
            </a:lvl5pPr>
            <a:lvl6pPr marL="0" marR="0" lvl="5" indent="0" algn="ctr" rtl="0">
              <a:spcBef>
                <a:spcPts val="0"/>
              </a:spcBef>
              <a:buNone/>
              <a:defRPr sz="600" b="0" i="0" u="none" strike="noStrike" cap="none">
                <a:solidFill>
                  <a:schemeClr val="dk1"/>
                </a:solidFill>
                <a:latin typeface="Proxima Nova"/>
                <a:ea typeface="Proxima Nova"/>
                <a:cs typeface="Proxima Nova"/>
                <a:sym typeface="Proxima Nova"/>
              </a:defRPr>
            </a:lvl6pPr>
            <a:lvl7pPr marL="0" marR="0" lvl="6" indent="0" algn="ctr" rtl="0">
              <a:spcBef>
                <a:spcPts val="0"/>
              </a:spcBef>
              <a:buNone/>
              <a:defRPr sz="600" b="0" i="0" u="none" strike="noStrike" cap="none">
                <a:solidFill>
                  <a:schemeClr val="dk1"/>
                </a:solidFill>
                <a:latin typeface="Proxima Nova"/>
                <a:ea typeface="Proxima Nova"/>
                <a:cs typeface="Proxima Nova"/>
                <a:sym typeface="Proxima Nova"/>
              </a:defRPr>
            </a:lvl7pPr>
            <a:lvl8pPr marL="0" marR="0" lvl="7" indent="0" algn="ctr" rtl="0">
              <a:spcBef>
                <a:spcPts val="0"/>
              </a:spcBef>
              <a:buNone/>
              <a:defRPr sz="600" b="0" i="0" u="none" strike="noStrike" cap="none">
                <a:solidFill>
                  <a:schemeClr val="dk1"/>
                </a:solidFill>
                <a:latin typeface="Proxima Nova"/>
                <a:ea typeface="Proxima Nova"/>
                <a:cs typeface="Proxima Nova"/>
                <a:sym typeface="Proxima Nova"/>
              </a:defRPr>
            </a:lvl8pPr>
            <a:lvl9pPr marL="0" marR="0" lvl="8" indent="0" algn="ctr" rtl="0">
              <a:spcBef>
                <a:spcPts val="0"/>
              </a:spcBef>
              <a:buNone/>
              <a:defRPr sz="600" b="0" i="0" u="none" strike="noStrike" cap="none">
                <a:solidFill>
                  <a:schemeClr val="dk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2" name="Google Shape;32;p6"/>
          <p:cNvCxnSpPr/>
          <p:nvPr/>
        </p:nvCxnSpPr>
        <p:spPr>
          <a:xfrm>
            <a:off x="367904" y="4931054"/>
            <a:ext cx="0" cy="212400"/>
          </a:xfrm>
          <a:prstGeom prst="straightConnector1">
            <a:avLst/>
          </a:prstGeom>
          <a:noFill/>
          <a:ln w="9525" cap="flat" cmpd="sng">
            <a:solidFill>
              <a:schemeClr val="dk1"/>
            </a:solidFill>
            <a:prstDash val="solid"/>
            <a:miter lim="800000"/>
            <a:headEnd type="none" w="sm" len="sm"/>
            <a:tailEnd type="none" w="sm" len="sm"/>
          </a:ln>
        </p:spPr>
      </p:cxnSp>
      <p:pic>
        <p:nvPicPr>
          <p:cNvPr id="33" name="Google Shape;33;p6"/>
          <p:cNvPicPr preferRelativeResize="0"/>
          <p:nvPr/>
        </p:nvPicPr>
        <p:blipFill rotWithShape="1">
          <a:blip r:embed="rId2">
            <a:alphaModFix/>
          </a:blip>
          <a:srcRect/>
          <a:stretch/>
        </p:blipFill>
        <p:spPr>
          <a:xfrm>
            <a:off x="323850" y="320681"/>
            <a:ext cx="647700" cy="1138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nn Intro">
  <p:cSld name="Blank_1_1">
    <p:bg>
      <p:bgPr>
        <a:gradFill>
          <a:gsLst>
            <a:gs pos="0">
              <a:srgbClr val="2C67C0"/>
            </a:gs>
            <a:gs pos="100000">
              <a:srgbClr val="3296CD"/>
            </a:gs>
          </a:gsLst>
          <a:lin ang="0" scaled="0"/>
        </a:gradFill>
        <a:effectLst/>
      </p:bgPr>
    </p:bg>
    <p:spTree>
      <p:nvGrpSpPr>
        <p:cNvPr id="1" name="Shape 34"/>
        <p:cNvGrpSpPr/>
        <p:nvPr/>
      </p:nvGrpSpPr>
      <p:grpSpPr>
        <a:xfrm>
          <a:off x="0" y="0"/>
          <a:ext cx="0" cy="0"/>
          <a:chOff x="0" y="0"/>
          <a:chExt cx="0" cy="0"/>
        </a:xfrm>
      </p:grpSpPr>
      <p:pic>
        <p:nvPicPr>
          <p:cNvPr id="35" name="Google Shape;35;p7"/>
          <p:cNvPicPr preferRelativeResize="0"/>
          <p:nvPr/>
        </p:nvPicPr>
        <p:blipFill rotWithShape="1">
          <a:blip r:embed="rId2">
            <a:alphaModFix/>
          </a:blip>
          <a:srcRect l="5931" t="8699" r="5931" b="14718"/>
          <a:stretch/>
        </p:blipFill>
        <p:spPr>
          <a:xfrm>
            <a:off x="0" y="0"/>
            <a:ext cx="9144003" cy="5143501"/>
          </a:xfrm>
          <a:prstGeom prst="rect">
            <a:avLst/>
          </a:prstGeom>
          <a:noFill/>
          <a:ln>
            <a:noFill/>
          </a:ln>
        </p:spPr>
      </p:pic>
      <p:sp>
        <p:nvSpPr>
          <p:cNvPr id="36" name="Google Shape;36;p7"/>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lt1"/>
                </a:solidFill>
                <a:latin typeface="Proxima Nova"/>
                <a:ea typeface="Proxima Nova"/>
                <a:cs typeface="Proxima Nova"/>
                <a:sym typeface="Proxima Nova"/>
              </a:defRPr>
            </a:lvl1pPr>
            <a:lvl2pPr marL="0" marR="0" lvl="1" indent="0" algn="ctr" rtl="0">
              <a:spcBef>
                <a:spcPts val="0"/>
              </a:spcBef>
              <a:buNone/>
              <a:defRPr sz="600">
                <a:solidFill>
                  <a:schemeClr val="lt1"/>
                </a:solidFill>
                <a:latin typeface="Proxima Nova"/>
                <a:ea typeface="Proxima Nova"/>
                <a:cs typeface="Proxima Nova"/>
                <a:sym typeface="Proxima Nova"/>
              </a:defRPr>
            </a:lvl2pPr>
            <a:lvl3pPr marL="0" marR="0" lvl="2" indent="0" algn="ctr" rtl="0">
              <a:spcBef>
                <a:spcPts val="0"/>
              </a:spcBef>
              <a:buNone/>
              <a:defRPr sz="600">
                <a:solidFill>
                  <a:schemeClr val="lt1"/>
                </a:solidFill>
                <a:latin typeface="Proxima Nova"/>
                <a:ea typeface="Proxima Nova"/>
                <a:cs typeface="Proxima Nova"/>
                <a:sym typeface="Proxima Nova"/>
              </a:defRPr>
            </a:lvl3pPr>
            <a:lvl4pPr marL="0" marR="0" lvl="3" indent="0" algn="ctr" rtl="0">
              <a:spcBef>
                <a:spcPts val="0"/>
              </a:spcBef>
              <a:buNone/>
              <a:defRPr sz="600">
                <a:solidFill>
                  <a:schemeClr val="lt1"/>
                </a:solidFill>
                <a:latin typeface="Proxima Nova"/>
                <a:ea typeface="Proxima Nova"/>
                <a:cs typeface="Proxima Nova"/>
                <a:sym typeface="Proxima Nova"/>
              </a:defRPr>
            </a:lvl4pPr>
            <a:lvl5pPr marL="0" marR="0" lvl="4" indent="0" algn="ctr" rtl="0">
              <a:spcBef>
                <a:spcPts val="0"/>
              </a:spcBef>
              <a:buNone/>
              <a:defRPr sz="600">
                <a:solidFill>
                  <a:schemeClr val="lt1"/>
                </a:solidFill>
                <a:latin typeface="Proxima Nova"/>
                <a:ea typeface="Proxima Nova"/>
                <a:cs typeface="Proxima Nova"/>
                <a:sym typeface="Proxima Nova"/>
              </a:defRPr>
            </a:lvl5pPr>
            <a:lvl6pPr marL="0" marR="0" lvl="5" indent="0" algn="ctr" rtl="0">
              <a:spcBef>
                <a:spcPts val="0"/>
              </a:spcBef>
              <a:buNone/>
              <a:defRPr sz="600">
                <a:solidFill>
                  <a:schemeClr val="lt1"/>
                </a:solidFill>
                <a:latin typeface="Proxima Nova"/>
                <a:ea typeface="Proxima Nova"/>
                <a:cs typeface="Proxima Nova"/>
                <a:sym typeface="Proxima Nova"/>
              </a:defRPr>
            </a:lvl6pPr>
            <a:lvl7pPr marL="0" marR="0" lvl="6" indent="0" algn="ctr" rtl="0">
              <a:spcBef>
                <a:spcPts val="0"/>
              </a:spcBef>
              <a:buNone/>
              <a:defRPr sz="600">
                <a:solidFill>
                  <a:schemeClr val="lt1"/>
                </a:solidFill>
                <a:latin typeface="Proxima Nova"/>
                <a:ea typeface="Proxima Nova"/>
                <a:cs typeface="Proxima Nova"/>
                <a:sym typeface="Proxima Nova"/>
              </a:defRPr>
            </a:lvl7pPr>
            <a:lvl8pPr marL="0" marR="0" lvl="7" indent="0" algn="ctr" rtl="0">
              <a:spcBef>
                <a:spcPts val="0"/>
              </a:spcBef>
              <a:buNone/>
              <a:defRPr sz="600">
                <a:solidFill>
                  <a:schemeClr val="lt1"/>
                </a:solidFill>
                <a:latin typeface="Proxima Nova"/>
                <a:ea typeface="Proxima Nova"/>
                <a:cs typeface="Proxima Nova"/>
                <a:sym typeface="Proxima Nova"/>
              </a:defRPr>
            </a:lvl8pPr>
            <a:lvl9pPr marL="0" marR="0" lvl="8" indent="0" algn="ctr" rtl="0">
              <a:spcBef>
                <a:spcPts val="0"/>
              </a:spcBef>
              <a:buNone/>
              <a:defRPr sz="600">
                <a:solidFill>
                  <a:schemeClr val="lt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37" name="Google Shape;37;p7"/>
          <p:cNvCxnSpPr/>
          <p:nvPr/>
        </p:nvCxnSpPr>
        <p:spPr>
          <a:xfrm>
            <a:off x="367904" y="4931054"/>
            <a:ext cx="0" cy="212400"/>
          </a:xfrm>
          <a:prstGeom prst="straightConnector1">
            <a:avLst/>
          </a:prstGeom>
          <a:noFill/>
          <a:ln w="9525" cap="flat" cmpd="sng">
            <a:solidFill>
              <a:schemeClr val="lt1"/>
            </a:solidFill>
            <a:prstDash val="solid"/>
            <a:miter lim="800000"/>
            <a:headEnd type="none" w="sm" len="sm"/>
            <a:tailEnd type="none" w="sm" len="sm"/>
          </a:ln>
        </p:spPr>
      </p:cxnSp>
      <p:pic>
        <p:nvPicPr>
          <p:cNvPr id="38" name="Google Shape;38;p7"/>
          <p:cNvPicPr preferRelativeResize="0"/>
          <p:nvPr/>
        </p:nvPicPr>
        <p:blipFill rotWithShape="1">
          <a:blip r:embed="rId3">
            <a:alphaModFix/>
          </a:blip>
          <a:srcRect/>
          <a:stretch/>
        </p:blipFill>
        <p:spPr>
          <a:xfrm>
            <a:off x="8177228" y="4704353"/>
            <a:ext cx="647700" cy="12144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_1_HalfBlue_2">
  <p:cSld name="Blank_1_HalfBlue_2">
    <p:spTree>
      <p:nvGrpSpPr>
        <p:cNvPr id="1" name="Shape 39"/>
        <p:cNvGrpSpPr/>
        <p:nvPr/>
      </p:nvGrpSpPr>
      <p:grpSpPr>
        <a:xfrm>
          <a:off x="0" y="0"/>
          <a:ext cx="0" cy="0"/>
          <a:chOff x="0" y="0"/>
          <a:chExt cx="0" cy="0"/>
        </a:xfrm>
      </p:grpSpPr>
      <p:pic>
        <p:nvPicPr>
          <p:cNvPr id="40" name="Google Shape;40;p8"/>
          <p:cNvPicPr preferRelativeResize="0"/>
          <p:nvPr/>
        </p:nvPicPr>
        <p:blipFill rotWithShape="1">
          <a:blip r:embed="rId2">
            <a:alphaModFix/>
          </a:blip>
          <a:srcRect/>
          <a:stretch/>
        </p:blipFill>
        <p:spPr>
          <a:xfrm rot="10800000" flipH="1">
            <a:off x="3288303" y="3536156"/>
            <a:ext cx="3057525" cy="1607344"/>
          </a:xfrm>
          <a:prstGeom prst="rect">
            <a:avLst/>
          </a:prstGeom>
          <a:noFill/>
          <a:ln>
            <a:noFill/>
          </a:ln>
        </p:spPr>
      </p:pic>
      <p:sp>
        <p:nvSpPr>
          <p:cNvPr id="41" name="Google Shape;41;p8"/>
          <p:cNvSpPr/>
          <p:nvPr/>
        </p:nvSpPr>
        <p:spPr>
          <a:xfrm>
            <a:off x="0" y="0"/>
            <a:ext cx="38469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42" name="Google Shape;42;p8"/>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lt1"/>
                </a:solidFill>
                <a:latin typeface="Proxima Nova"/>
                <a:ea typeface="Proxima Nova"/>
                <a:cs typeface="Proxima Nova"/>
                <a:sym typeface="Proxima Nova"/>
              </a:defRPr>
            </a:lvl1pPr>
            <a:lvl2pPr marL="0" marR="0" lvl="1" indent="0" algn="ctr" rtl="0">
              <a:spcBef>
                <a:spcPts val="0"/>
              </a:spcBef>
              <a:buNone/>
              <a:defRPr sz="600">
                <a:solidFill>
                  <a:schemeClr val="lt1"/>
                </a:solidFill>
                <a:latin typeface="Proxima Nova"/>
                <a:ea typeface="Proxima Nova"/>
                <a:cs typeface="Proxima Nova"/>
                <a:sym typeface="Proxima Nova"/>
              </a:defRPr>
            </a:lvl2pPr>
            <a:lvl3pPr marL="0" marR="0" lvl="2" indent="0" algn="ctr" rtl="0">
              <a:spcBef>
                <a:spcPts val="0"/>
              </a:spcBef>
              <a:buNone/>
              <a:defRPr sz="600">
                <a:solidFill>
                  <a:schemeClr val="lt1"/>
                </a:solidFill>
                <a:latin typeface="Proxima Nova"/>
                <a:ea typeface="Proxima Nova"/>
                <a:cs typeface="Proxima Nova"/>
                <a:sym typeface="Proxima Nova"/>
              </a:defRPr>
            </a:lvl3pPr>
            <a:lvl4pPr marL="0" marR="0" lvl="3" indent="0" algn="ctr" rtl="0">
              <a:spcBef>
                <a:spcPts val="0"/>
              </a:spcBef>
              <a:buNone/>
              <a:defRPr sz="600">
                <a:solidFill>
                  <a:schemeClr val="lt1"/>
                </a:solidFill>
                <a:latin typeface="Proxima Nova"/>
                <a:ea typeface="Proxima Nova"/>
                <a:cs typeface="Proxima Nova"/>
                <a:sym typeface="Proxima Nova"/>
              </a:defRPr>
            </a:lvl4pPr>
            <a:lvl5pPr marL="0" marR="0" lvl="4" indent="0" algn="ctr" rtl="0">
              <a:spcBef>
                <a:spcPts val="0"/>
              </a:spcBef>
              <a:buNone/>
              <a:defRPr sz="600">
                <a:solidFill>
                  <a:schemeClr val="lt1"/>
                </a:solidFill>
                <a:latin typeface="Proxima Nova"/>
                <a:ea typeface="Proxima Nova"/>
                <a:cs typeface="Proxima Nova"/>
                <a:sym typeface="Proxima Nova"/>
              </a:defRPr>
            </a:lvl5pPr>
            <a:lvl6pPr marL="0" marR="0" lvl="5" indent="0" algn="ctr" rtl="0">
              <a:spcBef>
                <a:spcPts val="0"/>
              </a:spcBef>
              <a:buNone/>
              <a:defRPr sz="600">
                <a:solidFill>
                  <a:schemeClr val="lt1"/>
                </a:solidFill>
                <a:latin typeface="Proxima Nova"/>
                <a:ea typeface="Proxima Nova"/>
                <a:cs typeface="Proxima Nova"/>
                <a:sym typeface="Proxima Nova"/>
              </a:defRPr>
            </a:lvl6pPr>
            <a:lvl7pPr marL="0" marR="0" lvl="6" indent="0" algn="ctr" rtl="0">
              <a:spcBef>
                <a:spcPts val="0"/>
              </a:spcBef>
              <a:buNone/>
              <a:defRPr sz="600">
                <a:solidFill>
                  <a:schemeClr val="lt1"/>
                </a:solidFill>
                <a:latin typeface="Proxima Nova"/>
                <a:ea typeface="Proxima Nova"/>
                <a:cs typeface="Proxima Nova"/>
                <a:sym typeface="Proxima Nova"/>
              </a:defRPr>
            </a:lvl7pPr>
            <a:lvl8pPr marL="0" marR="0" lvl="7" indent="0" algn="ctr" rtl="0">
              <a:spcBef>
                <a:spcPts val="0"/>
              </a:spcBef>
              <a:buNone/>
              <a:defRPr sz="600">
                <a:solidFill>
                  <a:schemeClr val="lt1"/>
                </a:solidFill>
                <a:latin typeface="Proxima Nova"/>
                <a:ea typeface="Proxima Nova"/>
                <a:cs typeface="Proxima Nova"/>
                <a:sym typeface="Proxima Nova"/>
              </a:defRPr>
            </a:lvl8pPr>
            <a:lvl9pPr marL="0" marR="0" lvl="8" indent="0" algn="ctr" rtl="0">
              <a:spcBef>
                <a:spcPts val="0"/>
              </a:spcBef>
              <a:buNone/>
              <a:defRPr sz="600">
                <a:solidFill>
                  <a:schemeClr val="lt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43" name="Google Shape;43;p8"/>
          <p:cNvCxnSpPr/>
          <p:nvPr/>
        </p:nvCxnSpPr>
        <p:spPr>
          <a:xfrm>
            <a:off x="367904" y="4931054"/>
            <a:ext cx="0" cy="212400"/>
          </a:xfrm>
          <a:prstGeom prst="straightConnector1">
            <a:avLst/>
          </a:prstGeom>
          <a:noFill/>
          <a:ln w="9525" cap="flat" cmpd="sng">
            <a:solidFill>
              <a:schemeClr val="lt1"/>
            </a:solidFill>
            <a:prstDash val="solid"/>
            <a:miter lim="800000"/>
            <a:headEnd type="none" w="sm" len="sm"/>
            <a:tailEnd type="none" w="sm" len="sm"/>
          </a:ln>
        </p:spPr>
      </p:cxnSp>
      <p:pic>
        <p:nvPicPr>
          <p:cNvPr id="44" name="Google Shape;44;p8"/>
          <p:cNvPicPr preferRelativeResize="0"/>
          <p:nvPr/>
        </p:nvPicPr>
        <p:blipFill rotWithShape="1">
          <a:blip r:embed="rId3">
            <a:alphaModFix/>
          </a:blip>
          <a:srcRect/>
          <a:stretch/>
        </p:blipFill>
        <p:spPr>
          <a:xfrm>
            <a:off x="328253" y="316885"/>
            <a:ext cx="647700" cy="12144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_1_HalfBlue_2">
  <p:cSld name="1_Blank_1_HalfBlue_2">
    <p:spTree>
      <p:nvGrpSpPr>
        <p:cNvPr id="1" name="Shape 45"/>
        <p:cNvGrpSpPr/>
        <p:nvPr/>
      </p:nvGrpSpPr>
      <p:grpSpPr>
        <a:xfrm>
          <a:off x="0" y="0"/>
          <a:ext cx="0" cy="0"/>
          <a:chOff x="0" y="0"/>
          <a:chExt cx="0" cy="0"/>
        </a:xfrm>
      </p:grpSpPr>
      <p:sp>
        <p:nvSpPr>
          <p:cNvPr id="46" name="Google Shape;46;p9"/>
          <p:cNvSpPr/>
          <p:nvPr/>
        </p:nvSpPr>
        <p:spPr>
          <a:xfrm>
            <a:off x="0" y="0"/>
            <a:ext cx="38469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47" name="Google Shape;47;p9"/>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a:solidFill>
                  <a:schemeClr val="lt1"/>
                </a:solidFill>
                <a:latin typeface="Proxima Nova"/>
                <a:ea typeface="Proxima Nova"/>
                <a:cs typeface="Proxima Nova"/>
                <a:sym typeface="Proxima Nova"/>
              </a:defRPr>
            </a:lvl1pPr>
            <a:lvl2pPr marL="0" marR="0" lvl="1" indent="0" algn="ctr" rtl="0">
              <a:spcBef>
                <a:spcPts val="0"/>
              </a:spcBef>
              <a:buNone/>
              <a:defRPr sz="600">
                <a:solidFill>
                  <a:schemeClr val="lt1"/>
                </a:solidFill>
                <a:latin typeface="Proxima Nova"/>
                <a:ea typeface="Proxima Nova"/>
                <a:cs typeface="Proxima Nova"/>
                <a:sym typeface="Proxima Nova"/>
              </a:defRPr>
            </a:lvl2pPr>
            <a:lvl3pPr marL="0" marR="0" lvl="2" indent="0" algn="ctr" rtl="0">
              <a:spcBef>
                <a:spcPts val="0"/>
              </a:spcBef>
              <a:buNone/>
              <a:defRPr sz="600">
                <a:solidFill>
                  <a:schemeClr val="lt1"/>
                </a:solidFill>
                <a:latin typeface="Proxima Nova"/>
                <a:ea typeface="Proxima Nova"/>
                <a:cs typeface="Proxima Nova"/>
                <a:sym typeface="Proxima Nova"/>
              </a:defRPr>
            </a:lvl3pPr>
            <a:lvl4pPr marL="0" marR="0" lvl="3" indent="0" algn="ctr" rtl="0">
              <a:spcBef>
                <a:spcPts val="0"/>
              </a:spcBef>
              <a:buNone/>
              <a:defRPr sz="600">
                <a:solidFill>
                  <a:schemeClr val="lt1"/>
                </a:solidFill>
                <a:latin typeface="Proxima Nova"/>
                <a:ea typeface="Proxima Nova"/>
                <a:cs typeface="Proxima Nova"/>
                <a:sym typeface="Proxima Nova"/>
              </a:defRPr>
            </a:lvl4pPr>
            <a:lvl5pPr marL="0" marR="0" lvl="4" indent="0" algn="ctr" rtl="0">
              <a:spcBef>
                <a:spcPts val="0"/>
              </a:spcBef>
              <a:buNone/>
              <a:defRPr sz="600">
                <a:solidFill>
                  <a:schemeClr val="lt1"/>
                </a:solidFill>
                <a:latin typeface="Proxima Nova"/>
                <a:ea typeface="Proxima Nova"/>
                <a:cs typeface="Proxima Nova"/>
                <a:sym typeface="Proxima Nova"/>
              </a:defRPr>
            </a:lvl5pPr>
            <a:lvl6pPr marL="0" marR="0" lvl="5" indent="0" algn="ctr" rtl="0">
              <a:spcBef>
                <a:spcPts val="0"/>
              </a:spcBef>
              <a:buNone/>
              <a:defRPr sz="600">
                <a:solidFill>
                  <a:schemeClr val="lt1"/>
                </a:solidFill>
                <a:latin typeface="Proxima Nova"/>
                <a:ea typeface="Proxima Nova"/>
                <a:cs typeface="Proxima Nova"/>
                <a:sym typeface="Proxima Nova"/>
              </a:defRPr>
            </a:lvl6pPr>
            <a:lvl7pPr marL="0" marR="0" lvl="6" indent="0" algn="ctr" rtl="0">
              <a:spcBef>
                <a:spcPts val="0"/>
              </a:spcBef>
              <a:buNone/>
              <a:defRPr sz="600">
                <a:solidFill>
                  <a:schemeClr val="lt1"/>
                </a:solidFill>
                <a:latin typeface="Proxima Nova"/>
                <a:ea typeface="Proxima Nova"/>
                <a:cs typeface="Proxima Nova"/>
                <a:sym typeface="Proxima Nova"/>
              </a:defRPr>
            </a:lvl7pPr>
            <a:lvl8pPr marL="0" marR="0" lvl="7" indent="0" algn="ctr" rtl="0">
              <a:spcBef>
                <a:spcPts val="0"/>
              </a:spcBef>
              <a:buNone/>
              <a:defRPr sz="600">
                <a:solidFill>
                  <a:schemeClr val="lt1"/>
                </a:solidFill>
                <a:latin typeface="Proxima Nova"/>
                <a:ea typeface="Proxima Nova"/>
                <a:cs typeface="Proxima Nova"/>
                <a:sym typeface="Proxima Nova"/>
              </a:defRPr>
            </a:lvl8pPr>
            <a:lvl9pPr marL="0" marR="0" lvl="8" indent="0" algn="ctr" rtl="0">
              <a:spcBef>
                <a:spcPts val="0"/>
              </a:spcBef>
              <a:buNone/>
              <a:defRPr sz="600">
                <a:solidFill>
                  <a:schemeClr val="lt1"/>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cxnSp>
        <p:nvCxnSpPr>
          <p:cNvPr id="48" name="Google Shape;48;p9"/>
          <p:cNvCxnSpPr/>
          <p:nvPr/>
        </p:nvCxnSpPr>
        <p:spPr>
          <a:xfrm>
            <a:off x="367904" y="4931054"/>
            <a:ext cx="0" cy="212400"/>
          </a:xfrm>
          <a:prstGeom prst="straightConnector1">
            <a:avLst/>
          </a:prstGeom>
          <a:noFill/>
          <a:ln w="9525" cap="flat" cmpd="sng">
            <a:solidFill>
              <a:schemeClr val="lt1"/>
            </a:solidFill>
            <a:prstDash val="solid"/>
            <a:miter lim="800000"/>
            <a:headEnd type="none" w="sm" len="sm"/>
            <a:tailEnd type="none" w="sm" len="sm"/>
          </a:ln>
        </p:spPr>
      </p:cxnSp>
      <p:sp>
        <p:nvSpPr>
          <p:cNvPr id="49" name="Google Shape;49;p9"/>
          <p:cNvSpPr txBox="1">
            <a:spLocks noGrp="1"/>
          </p:cNvSpPr>
          <p:nvPr>
            <p:ph type="title"/>
          </p:nvPr>
        </p:nvSpPr>
        <p:spPr>
          <a:xfrm>
            <a:off x="5078325" y="956950"/>
            <a:ext cx="3273900" cy="755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600"/>
              <a:buFont typeface="Proxima Nova Extrabold"/>
              <a:buNone/>
              <a:defRPr sz="2600" b="0" i="0" u="none" strike="noStrike" cap="none">
                <a:solidFill>
                  <a:schemeClr val="dk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0" name="Google Shape;50;p9"/>
          <p:cNvSpPr txBox="1">
            <a:spLocks noGrp="1"/>
          </p:cNvSpPr>
          <p:nvPr>
            <p:ph type="body" idx="1"/>
          </p:nvPr>
        </p:nvSpPr>
        <p:spPr>
          <a:xfrm>
            <a:off x="5078325" y="1833375"/>
            <a:ext cx="3273900" cy="288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2000"/>
              </a:lnSpc>
              <a:spcBef>
                <a:spcPts val="800"/>
              </a:spcBef>
              <a:spcAft>
                <a:spcPts val="0"/>
              </a:spcAft>
              <a:buClr>
                <a:schemeClr val="dk2"/>
              </a:buClr>
              <a:buSzPts val="1100"/>
              <a:buFont typeface="Arial"/>
              <a:buNone/>
              <a:defRPr sz="1100" b="0" i="0" u="none" strike="noStrike" cap="none">
                <a:solidFill>
                  <a:schemeClr val="dk2"/>
                </a:solidFill>
                <a:latin typeface="Proxima Nova"/>
                <a:ea typeface="Proxima Nova"/>
                <a:cs typeface="Proxima Nova"/>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9pPr>
          </a:lstStyle>
          <a:p>
            <a:endParaRPr/>
          </a:p>
        </p:txBody>
      </p:sp>
      <p:pic>
        <p:nvPicPr>
          <p:cNvPr id="51" name="Google Shape;51;p9"/>
          <p:cNvPicPr preferRelativeResize="0"/>
          <p:nvPr/>
        </p:nvPicPr>
        <p:blipFill rotWithShape="1">
          <a:blip r:embed="rId2">
            <a:alphaModFix/>
          </a:blip>
          <a:srcRect/>
          <a:stretch/>
        </p:blipFill>
        <p:spPr>
          <a:xfrm>
            <a:off x="328253" y="316885"/>
            <a:ext cx="647700" cy="12144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 you Black">
  <p:cSld name="Thank you Black">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514350" y="1505536"/>
            <a:ext cx="7658100" cy="739500"/>
          </a:xfrm>
          <a:prstGeom prst="rect">
            <a:avLst/>
          </a:prstGeom>
          <a:noFill/>
          <a:ln>
            <a:noFill/>
          </a:ln>
        </p:spPr>
        <p:txBody>
          <a:bodyPr spcFirstLastPara="1" wrap="square" lIns="68575" tIns="34275" rIns="68575" bIns="34275" anchor="ctr" anchorCtr="0">
            <a:noAutofit/>
          </a:bodyPr>
          <a:lstStyle>
            <a:lvl1pPr marR="0" lvl="0" algn="ctr" rtl="0">
              <a:lnSpc>
                <a:spcPct val="90000"/>
              </a:lnSpc>
              <a:spcBef>
                <a:spcPts val="0"/>
              </a:spcBef>
              <a:spcAft>
                <a:spcPts val="0"/>
              </a:spcAft>
              <a:buClr>
                <a:srgbClr val="006BFF"/>
              </a:buClr>
              <a:buSzPts val="7600"/>
              <a:buFont typeface="Proxima Nova Extrabold"/>
              <a:buNone/>
              <a:defRPr sz="7600" b="0" i="0" u="none" strike="noStrike" cap="none">
                <a:solidFill>
                  <a:srgbClr val="006BFF"/>
                </a:solidFill>
                <a:latin typeface="Proxima Nova Extrabold"/>
                <a:ea typeface="Proxima Nova Extrabold"/>
                <a:cs typeface="Proxima Nova Extrabold"/>
                <a:sym typeface="Proxima Nova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54" name="Google Shape;54;p10"/>
          <p:cNvPicPr preferRelativeResize="0"/>
          <p:nvPr/>
        </p:nvPicPr>
        <p:blipFill rotWithShape="1">
          <a:blip r:embed="rId3">
            <a:alphaModFix/>
          </a:blip>
          <a:srcRect/>
          <a:stretch/>
        </p:blipFill>
        <p:spPr>
          <a:xfrm>
            <a:off x="7715250" y="0"/>
            <a:ext cx="1428750" cy="1428750"/>
          </a:xfrm>
          <a:prstGeom prst="rect">
            <a:avLst/>
          </a:prstGeom>
          <a:noFill/>
          <a:ln>
            <a:noFill/>
          </a:ln>
        </p:spPr>
      </p:pic>
      <p:pic>
        <p:nvPicPr>
          <p:cNvPr id="55" name="Google Shape;55;p10"/>
          <p:cNvPicPr preferRelativeResize="0"/>
          <p:nvPr/>
        </p:nvPicPr>
        <p:blipFill rotWithShape="1">
          <a:blip r:embed="rId4">
            <a:alphaModFix/>
          </a:blip>
          <a:srcRect/>
          <a:stretch/>
        </p:blipFill>
        <p:spPr>
          <a:xfrm>
            <a:off x="323850" y="316885"/>
            <a:ext cx="647700" cy="121444"/>
          </a:xfrm>
          <a:prstGeom prst="rect">
            <a:avLst/>
          </a:prstGeom>
          <a:noFill/>
          <a:ln>
            <a:noFill/>
          </a:ln>
        </p:spPr>
      </p:pic>
      <p:sp>
        <p:nvSpPr>
          <p:cNvPr id="56" name="Google Shape;56;p10"/>
          <p:cNvSpPr txBox="1">
            <a:spLocks noGrp="1"/>
          </p:cNvSpPr>
          <p:nvPr>
            <p:ph type="subTitle" idx="1"/>
          </p:nvPr>
        </p:nvSpPr>
        <p:spPr>
          <a:xfrm>
            <a:off x="1529104" y="2942000"/>
            <a:ext cx="6085800" cy="332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2F2F2"/>
              </a:buClr>
              <a:buSzPts val="2600"/>
              <a:buFont typeface="Proxima Nova"/>
              <a:buNone/>
              <a:defRPr sz="2600" b="1">
                <a:solidFill>
                  <a:srgbClr val="F2F2F2"/>
                </a:solidFill>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87.png"/><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87.png"/><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1"/>
          <p:cNvSpPr txBox="1">
            <a:spLocks noGrp="1"/>
          </p:cNvSpPr>
          <p:nvPr>
            <p:ph type="ctrTitle"/>
          </p:nvPr>
        </p:nvSpPr>
        <p:spPr>
          <a:xfrm>
            <a:off x="1659731" y="1693368"/>
            <a:ext cx="1858800" cy="13293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Welcome to Venn!</a:t>
            </a:r>
            <a:endParaRPr/>
          </a:p>
        </p:txBody>
      </p:sp>
      <p:sp>
        <p:nvSpPr>
          <p:cNvPr id="523" name="Google Shape;523;p51"/>
          <p:cNvSpPr txBox="1">
            <a:spLocks noGrp="1"/>
          </p:cNvSpPr>
          <p:nvPr>
            <p:ph type="subTitle" idx="1"/>
          </p:nvPr>
        </p:nvSpPr>
        <p:spPr>
          <a:xfrm>
            <a:off x="1659731" y="3125025"/>
            <a:ext cx="1791600" cy="33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[Training Date]</a:t>
            </a:r>
            <a:endParaRPr/>
          </a:p>
          <a:p>
            <a:pPr marL="0" lvl="0" indent="0" algn="l" rtl="0">
              <a:spcBef>
                <a:spcPts val="0"/>
              </a:spcBef>
              <a:spcAft>
                <a:spcPts val="0"/>
              </a:spcAft>
              <a:buNone/>
            </a:pPr>
            <a:r>
              <a:rPr lang="en"/>
              <a:t>[Training Facilitator]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2C67C0"/>
            </a:gs>
            <a:gs pos="100000">
              <a:srgbClr val="3296CD"/>
            </a:gs>
          </a:gsLst>
          <a:lin ang="0" scaled="0"/>
        </a:gradFill>
        <a:effectLst/>
      </p:bgPr>
    </p:bg>
    <p:spTree>
      <p:nvGrpSpPr>
        <p:cNvPr id="1" name="Shape 621"/>
        <p:cNvGrpSpPr/>
        <p:nvPr/>
      </p:nvGrpSpPr>
      <p:grpSpPr>
        <a:xfrm>
          <a:off x="0" y="0"/>
          <a:ext cx="0" cy="0"/>
          <a:chOff x="0" y="0"/>
          <a:chExt cx="0" cy="0"/>
        </a:xfrm>
      </p:grpSpPr>
      <p:sp>
        <p:nvSpPr>
          <p:cNvPr id="622" name="Google Shape;622;p60"/>
          <p:cNvSpPr/>
          <p:nvPr/>
        </p:nvSpPr>
        <p:spPr>
          <a:xfrm>
            <a:off x="6018275" y="1163600"/>
            <a:ext cx="2073900" cy="2216400"/>
          </a:xfrm>
          <a:prstGeom prst="roundRect">
            <a:avLst>
              <a:gd name="adj" fmla="val 16667"/>
            </a:avLst>
          </a:prstGeom>
          <a:solidFill>
            <a:schemeClr val="lt2"/>
          </a:solidFill>
          <a:ln>
            <a:noFill/>
          </a:ln>
          <a:effectLst>
            <a:outerShdw blurRad="57150" dist="19050" dir="27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3" name="Google Shape;623;p60"/>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600">
                <a:latin typeface="Proxima Nova"/>
                <a:ea typeface="Proxima Nova"/>
                <a:cs typeface="Proxima Nova"/>
                <a:sym typeface="Proxima Nova"/>
              </a:rPr>
              <a:t>10</a:t>
            </a:fld>
            <a:endParaRPr sz="600">
              <a:latin typeface="Proxima Nova"/>
              <a:ea typeface="Proxima Nova"/>
              <a:cs typeface="Proxima Nova"/>
              <a:sym typeface="Proxima Nova"/>
            </a:endParaRPr>
          </a:p>
        </p:txBody>
      </p:sp>
      <p:sp>
        <p:nvSpPr>
          <p:cNvPr id="624" name="Google Shape;624;p60"/>
          <p:cNvSpPr txBox="1"/>
          <p:nvPr/>
        </p:nvSpPr>
        <p:spPr>
          <a:xfrm>
            <a:off x="131950" y="29900"/>
            <a:ext cx="8562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chemeClr val="lt1"/>
                </a:solidFill>
                <a:latin typeface="Proxima Nova"/>
                <a:ea typeface="Proxima Nova"/>
                <a:cs typeface="Proxima Nova"/>
                <a:sym typeface="Proxima Nova"/>
              </a:rPr>
              <a:t>The Onboarding Process</a:t>
            </a:r>
            <a:endParaRPr sz="1800">
              <a:solidFill>
                <a:schemeClr val="lt1"/>
              </a:solidFill>
              <a:latin typeface="Proxima Nova"/>
              <a:ea typeface="Proxima Nova"/>
              <a:cs typeface="Proxima Nova"/>
              <a:sym typeface="Proxima Nova"/>
            </a:endParaRPr>
          </a:p>
        </p:txBody>
      </p:sp>
      <p:sp>
        <p:nvSpPr>
          <p:cNvPr id="625" name="Google Shape;625;p60"/>
          <p:cNvSpPr txBox="1"/>
          <p:nvPr/>
        </p:nvSpPr>
        <p:spPr>
          <a:xfrm>
            <a:off x="1087425" y="3588125"/>
            <a:ext cx="2039700" cy="639000"/>
          </a:xfrm>
          <a:prstGeom prst="rect">
            <a:avLst/>
          </a:prstGeom>
          <a:noFill/>
          <a:ln>
            <a:noFill/>
          </a:ln>
        </p:spPr>
        <p:txBody>
          <a:bodyPr spcFirstLastPara="1" wrap="square" lIns="0" tIns="35550" rIns="0" bIns="3555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800" b="1">
                <a:solidFill>
                  <a:schemeClr val="lt1"/>
                </a:solidFill>
                <a:latin typeface="Proxima Nova"/>
                <a:ea typeface="Proxima Nova"/>
                <a:cs typeface="Proxima Nova"/>
                <a:sym typeface="Proxima Nova"/>
              </a:rPr>
              <a:t>Get Your Device Ready</a:t>
            </a:r>
            <a:endParaRPr sz="1800" b="1" i="0" u="none" strike="noStrike" cap="none">
              <a:solidFill>
                <a:schemeClr val="lt1"/>
              </a:solidFill>
              <a:latin typeface="Proxima Nova"/>
              <a:ea typeface="Proxima Nova"/>
              <a:cs typeface="Proxima Nova"/>
              <a:sym typeface="Proxima Nova"/>
            </a:endParaRPr>
          </a:p>
        </p:txBody>
      </p:sp>
      <p:sp>
        <p:nvSpPr>
          <p:cNvPr id="626" name="Google Shape;626;p60"/>
          <p:cNvSpPr/>
          <p:nvPr/>
        </p:nvSpPr>
        <p:spPr>
          <a:xfrm>
            <a:off x="3535050" y="1172058"/>
            <a:ext cx="2073900" cy="2216400"/>
          </a:xfrm>
          <a:prstGeom prst="roundRect">
            <a:avLst>
              <a:gd name="adj" fmla="val 16667"/>
            </a:avLst>
          </a:prstGeom>
          <a:solidFill>
            <a:schemeClr val="lt2"/>
          </a:solidFill>
          <a:ln>
            <a:noFill/>
          </a:ln>
          <a:effectLst>
            <a:outerShdw blurRad="57150" dist="19050" dir="27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7" name="Google Shape;627;p60"/>
          <p:cNvSpPr txBox="1"/>
          <p:nvPr/>
        </p:nvSpPr>
        <p:spPr>
          <a:xfrm>
            <a:off x="3552150" y="3588125"/>
            <a:ext cx="2039700" cy="639000"/>
          </a:xfrm>
          <a:prstGeom prst="rect">
            <a:avLst/>
          </a:prstGeom>
          <a:noFill/>
          <a:ln>
            <a:noFill/>
          </a:ln>
        </p:spPr>
        <p:txBody>
          <a:bodyPr spcFirstLastPara="1" wrap="square" lIns="0" tIns="35550" rIns="0" bIns="3555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800" b="1">
                <a:solidFill>
                  <a:schemeClr val="lt1"/>
                </a:solidFill>
                <a:latin typeface="Proxima Nova"/>
                <a:ea typeface="Proxima Nova"/>
                <a:cs typeface="Proxima Nova"/>
                <a:sym typeface="Proxima Nova"/>
              </a:rPr>
              <a:t>Install Venn’s Workplace app</a:t>
            </a:r>
            <a:endParaRPr sz="1800" b="1" i="0" u="none" strike="noStrike" cap="none">
              <a:solidFill>
                <a:schemeClr val="lt1"/>
              </a:solidFill>
              <a:latin typeface="Proxima Nova"/>
              <a:ea typeface="Proxima Nova"/>
              <a:cs typeface="Proxima Nova"/>
              <a:sym typeface="Proxima Nova"/>
            </a:endParaRPr>
          </a:p>
        </p:txBody>
      </p:sp>
      <p:sp>
        <p:nvSpPr>
          <p:cNvPr id="628" name="Google Shape;628;p60"/>
          <p:cNvSpPr txBox="1"/>
          <p:nvPr/>
        </p:nvSpPr>
        <p:spPr>
          <a:xfrm>
            <a:off x="5838275" y="3588125"/>
            <a:ext cx="2433900" cy="639000"/>
          </a:xfrm>
          <a:prstGeom prst="rect">
            <a:avLst/>
          </a:prstGeom>
          <a:noFill/>
          <a:ln>
            <a:noFill/>
          </a:ln>
        </p:spPr>
        <p:txBody>
          <a:bodyPr spcFirstLastPara="1" wrap="square" lIns="0" tIns="35550" rIns="0" bIns="3555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800" b="1">
                <a:solidFill>
                  <a:schemeClr val="lt1"/>
                </a:solidFill>
                <a:latin typeface="Proxima Nova"/>
                <a:ea typeface="Proxima Nova"/>
                <a:cs typeface="Proxima Nova"/>
                <a:sym typeface="Proxima Nova"/>
              </a:rPr>
              <a:t>Open Work Apps </a:t>
            </a:r>
            <a:endParaRPr sz="1800" b="1">
              <a:solidFill>
                <a:schemeClr val="lt1"/>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100"/>
              <a:buFont typeface="Arial"/>
              <a:buNone/>
            </a:pPr>
            <a:r>
              <a:rPr lang="en" sz="1800" b="1">
                <a:solidFill>
                  <a:schemeClr val="lt1"/>
                </a:solidFill>
                <a:latin typeface="Proxima Nova"/>
                <a:ea typeface="Proxima Nova"/>
                <a:cs typeface="Proxima Nova"/>
                <a:sym typeface="Proxima Nova"/>
              </a:rPr>
              <a:t>Inside the Blue Border™</a:t>
            </a:r>
            <a:endParaRPr sz="1800" b="1" i="0" u="none" strike="noStrike" cap="none">
              <a:solidFill>
                <a:schemeClr val="lt1"/>
              </a:solidFill>
              <a:latin typeface="Proxima Nova"/>
              <a:ea typeface="Proxima Nova"/>
              <a:cs typeface="Proxima Nova"/>
              <a:sym typeface="Proxima Nova"/>
            </a:endParaRPr>
          </a:p>
        </p:txBody>
      </p:sp>
      <p:sp>
        <p:nvSpPr>
          <p:cNvPr id="629" name="Google Shape;629;p60"/>
          <p:cNvSpPr/>
          <p:nvPr/>
        </p:nvSpPr>
        <p:spPr>
          <a:xfrm>
            <a:off x="1070325" y="1163600"/>
            <a:ext cx="2073900" cy="2216400"/>
          </a:xfrm>
          <a:prstGeom prst="roundRect">
            <a:avLst>
              <a:gd name="adj" fmla="val 16667"/>
            </a:avLst>
          </a:prstGeom>
          <a:solidFill>
            <a:schemeClr val="lt2"/>
          </a:solidFill>
          <a:ln>
            <a:noFill/>
          </a:ln>
          <a:effectLst>
            <a:outerShdw blurRad="57150" dist="19050" dir="27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0" name="Google Shape;630;p60"/>
          <p:cNvSpPr/>
          <p:nvPr/>
        </p:nvSpPr>
        <p:spPr>
          <a:xfrm>
            <a:off x="1421541" y="1660547"/>
            <a:ext cx="1371468" cy="1045876"/>
          </a:xfrm>
          <a:custGeom>
            <a:avLst/>
            <a:gdLst/>
            <a:ahLst/>
            <a:cxnLst/>
            <a:rect l="l" t="t" r="r" b="b"/>
            <a:pathLst>
              <a:path w="262231" h="208862" extrusionOk="0">
                <a:moveTo>
                  <a:pt x="216237" y="29264"/>
                </a:moveTo>
                <a:cubicBezTo>
                  <a:pt x="209028" y="29264"/>
                  <a:pt x="203189" y="35103"/>
                  <a:pt x="203189" y="42312"/>
                </a:cubicBezTo>
                <a:cubicBezTo>
                  <a:pt x="203189" y="49554"/>
                  <a:pt x="209028" y="55360"/>
                  <a:pt x="216237" y="55360"/>
                </a:cubicBezTo>
                <a:cubicBezTo>
                  <a:pt x="223446" y="55360"/>
                  <a:pt x="229285" y="49489"/>
                  <a:pt x="229285" y="42312"/>
                </a:cubicBezTo>
                <a:cubicBezTo>
                  <a:pt x="229285" y="35103"/>
                  <a:pt x="223446" y="29264"/>
                  <a:pt x="216237" y="29264"/>
                </a:cubicBezTo>
                <a:close/>
                <a:moveTo>
                  <a:pt x="229807" y="11715"/>
                </a:moveTo>
                <a:cubicBezTo>
                  <a:pt x="232547" y="12857"/>
                  <a:pt x="235124" y="14325"/>
                  <a:pt x="237440" y="16119"/>
                </a:cubicBezTo>
                <a:lnTo>
                  <a:pt x="233167" y="23621"/>
                </a:lnTo>
                <a:lnTo>
                  <a:pt x="235776" y="26655"/>
                </a:lnTo>
                <a:cubicBezTo>
                  <a:pt x="237733" y="29003"/>
                  <a:pt x="239234" y="31613"/>
                  <a:pt x="240245" y="34451"/>
                </a:cubicBezTo>
                <a:lnTo>
                  <a:pt x="241615" y="38235"/>
                </a:lnTo>
                <a:lnTo>
                  <a:pt x="250194" y="38235"/>
                </a:lnTo>
                <a:cubicBezTo>
                  <a:pt x="250586" y="41138"/>
                  <a:pt x="250586" y="44106"/>
                  <a:pt x="250194" y="47010"/>
                </a:cubicBezTo>
                <a:lnTo>
                  <a:pt x="241615" y="47010"/>
                </a:lnTo>
                <a:lnTo>
                  <a:pt x="240245" y="50794"/>
                </a:lnTo>
                <a:cubicBezTo>
                  <a:pt x="239267" y="53664"/>
                  <a:pt x="237733" y="56274"/>
                  <a:pt x="235776" y="58590"/>
                </a:cubicBezTo>
                <a:lnTo>
                  <a:pt x="233167" y="61656"/>
                </a:lnTo>
                <a:lnTo>
                  <a:pt x="237473" y="69126"/>
                </a:lnTo>
                <a:cubicBezTo>
                  <a:pt x="235124" y="70920"/>
                  <a:pt x="232580" y="72388"/>
                  <a:pt x="229872" y="73530"/>
                </a:cubicBezTo>
                <a:lnTo>
                  <a:pt x="225534" y="66060"/>
                </a:lnTo>
                <a:lnTo>
                  <a:pt x="221587" y="66777"/>
                </a:lnTo>
                <a:cubicBezTo>
                  <a:pt x="220086" y="67071"/>
                  <a:pt x="218577" y="67218"/>
                  <a:pt x="217073" y="67218"/>
                </a:cubicBezTo>
                <a:cubicBezTo>
                  <a:pt x="215568" y="67218"/>
                  <a:pt x="214068" y="67071"/>
                  <a:pt x="212584" y="66777"/>
                </a:cubicBezTo>
                <a:lnTo>
                  <a:pt x="208604" y="66060"/>
                </a:lnTo>
                <a:lnTo>
                  <a:pt x="204298" y="73530"/>
                </a:lnTo>
                <a:cubicBezTo>
                  <a:pt x="201558" y="72388"/>
                  <a:pt x="198981" y="70920"/>
                  <a:pt x="196665" y="69126"/>
                </a:cubicBezTo>
                <a:lnTo>
                  <a:pt x="201004" y="61623"/>
                </a:lnTo>
                <a:lnTo>
                  <a:pt x="198394" y="58557"/>
                </a:lnTo>
                <a:cubicBezTo>
                  <a:pt x="196437" y="56241"/>
                  <a:pt x="194904" y="53631"/>
                  <a:pt x="193892" y="50761"/>
                </a:cubicBezTo>
                <a:lnTo>
                  <a:pt x="192555" y="46977"/>
                </a:lnTo>
                <a:lnTo>
                  <a:pt x="183943" y="46977"/>
                </a:lnTo>
                <a:cubicBezTo>
                  <a:pt x="183585" y="44074"/>
                  <a:pt x="183585" y="41105"/>
                  <a:pt x="183943" y="38202"/>
                </a:cubicBezTo>
                <a:lnTo>
                  <a:pt x="192555" y="38202"/>
                </a:lnTo>
                <a:lnTo>
                  <a:pt x="193892" y="34418"/>
                </a:lnTo>
                <a:cubicBezTo>
                  <a:pt x="194871" y="31548"/>
                  <a:pt x="196437" y="28938"/>
                  <a:pt x="198394" y="26622"/>
                </a:cubicBezTo>
                <a:lnTo>
                  <a:pt x="201004" y="23556"/>
                </a:lnTo>
                <a:lnTo>
                  <a:pt x="196665" y="16119"/>
                </a:lnTo>
                <a:cubicBezTo>
                  <a:pt x="198981" y="14325"/>
                  <a:pt x="201558" y="12791"/>
                  <a:pt x="204233" y="11715"/>
                </a:cubicBezTo>
                <a:lnTo>
                  <a:pt x="208571" y="19152"/>
                </a:lnTo>
                <a:lnTo>
                  <a:pt x="212518" y="18435"/>
                </a:lnTo>
                <a:cubicBezTo>
                  <a:pt x="214003" y="18141"/>
                  <a:pt x="215511" y="17994"/>
                  <a:pt x="217020" y="17994"/>
                </a:cubicBezTo>
                <a:cubicBezTo>
                  <a:pt x="218529" y="17994"/>
                  <a:pt x="220037" y="18141"/>
                  <a:pt x="221521" y="18435"/>
                </a:cubicBezTo>
                <a:lnTo>
                  <a:pt x="225501" y="19152"/>
                </a:lnTo>
                <a:lnTo>
                  <a:pt x="229807" y="11715"/>
                </a:lnTo>
                <a:close/>
                <a:moveTo>
                  <a:pt x="205051" y="0"/>
                </a:moveTo>
                <a:cubicBezTo>
                  <a:pt x="203996" y="0"/>
                  <a:pt x="202927" y="171"/>
                  <a:pt x="201884" y="526"/>
                </a:cubicBezTo>
                <a:cubicBezTo>
                  <a:pt x="196241" y="2451"/>
                  <a:pt x="192555" y="4571"/>
                  <a:pt x="188217" y="8257"/>
                </a:cubicBezTo>
                <a:cubicBezTo>
                  <a:pt x="184628" y="11356"/>
                  <a:pt x="183748" y="16543"/>
                  <a:pt x="186096" y="20620"/>
                </a:cubicBezTo>
                <a:lnTo>
                  <a:pt x="187173" y="22447"/>
                </a:lnTo>
                <a:cubicBezTo>
                  <a:pt x="186227" y="23850"/>
                  <a:pt x="185411" y="25285"/>
                  <a:pt x="184694" y="26785"/>
                </a:cubicBezTo>
                <a:lnTo>
                  <a:pt x="181008" y="26785"/>
                </a:lnTo>
                <a:cubicBezTo>
                  <a:pt x="176310" y="26785"/>
                  <a:pt x="172233" y="30145"/>
                  <a:pt x="171385" y="34745"/>
                </a:cubicBezTo>
                <a:cubicBezTo>
                  <a:pt x="170243" y="40583"/>
                  <a:pt x="170276" y="44857"/>
                  <a:pt x="171352" y="50435"/>
                </a:cubicBezTo>
                <a:cubicBezTo>
                  <a:pt x="172233" y="55099"/>
                  <a:pt x="176245" y="58427"/>
                  <a:pt x="180975" y="58427"/>
                </a:cubicBezTo>
                <a:lnTo>
                  <a:pt x="184694" y="58427"/>
                </a:lnTo>
                <a:cubicBezTo>
                  <a:pt x="185411" y="59927"/>
                  <a:pt x="186227" y="61362"/>
                  <a:pt x="187173" y="62732"/>
                </a:cubicBezTo>
                <a:lnTo>
                  <a:pt x="186162" y="64494"/>
                </a:lnTo>
                <a:cubicBezTo>
                  <a:pt x="183780" y="68637"/>
                  <a:pt x="184694" y="73888"/>
                  <a:pt x="188347" y="76889"/>
                </a:cubicBezTo>
                <a:cubicBezTo>
                  <a:pt x="192946" y="80706"/>
                  <a:pt x="196698" y="82533"/>
                  <a:pt x="202341" y="84294"/>
                </a:cubicBezTo>
                <a:cubicBezTo>
                  <a:pt x="203303" y="84597"/>
                  <a:pt x="204283" y="84743"/>
                  <a:pt x="205252" y="84743"/>
                </a:cubicBezTo>
                <a:cubicBezTo>
                  <a:pt x="208554" y="84743"/>
                  <a:pt x="211721" y="83052"/>
                  <a:pt x="213562" y="80151"/>
                </a:cubicBezTo>
                <a:lnTo>
                  <a:pt x="214573" y="78520"/>
                </a:lnTo>
                <a:cubicBezTo>
                  <a:pt x="215405" y="78586"/>
                  <a:pt x="216229" y="78618"/>
                  <a:pt x="217053" y="78618"/>
                </a:cubicBezTo>
                <a:cubicBezTo>
                  <a:pt x="217876" y="78618"/>
                  <a:pt x="218700" y="78586"/>
                  <a:pt x="219532" y="78520"/>
                </a:cubicBezTo>
                <a:lnTo>
                  <a:pt x="220575" y="80119"/>
                </a:lnTo>
                <a:cubicBezTo>
                  <a:pt x="222379" y="83025"/>
                  <a:pt x="225549" y="84700"/>
                  <a:pt x="228858" y="84700"/>
                </a:cubicBezTo>
                <a:cubicBezTo>
                  <a:pt x="229858" y="84700"/>
                  <a:pt x="230871" y="84547"/>
                  <a:pt x="231862" y="84229"/>
                </a:cubicBezTo>
                <a:cubicBezTo>
                  <a:pt x="237603" y="82402"/>
                  <a:pt x="241354" y="80543"/>
                  <a:pt x="245725" y="76955"/>
                </a:cubicBezTo>
                <a:cubicBezTo>
                  <a:pt x="249379" y="73921"/>
                  <a:pt x="250357" y="68669"/>
                  <a:pt x="247976" y="64494"/>
                </a:cubicBezTo>
                <a:lnTo>
                  <a:pt x="246932" y="62732"/>
                </a:lnTo>
                <a:cubicBezTo>
                  <a:pt x="247878" y="61362"/>
                  <a:pt x="248694" y="59927"/>
                  <a:pt x="249444" y="58427"/>
                </a:cubicBezTo>
                <a:lnTo>
                  <a:pt x="251466" y="58427"/>
                </a:lnTo>
                <a:cubicBezTo>
                  <a:pt x="256164" y="58427"/>
                  <a:pt x="260241" y="55099"/>
                  <a:pt x="261089" y="50467"/>
                </a:cubicBezTo>
                <a:cubicBezTo>
                  <a:pt x="262231" y="44661"/>
                  <a:pt x="262198" y="40355"/>
                  <a:pt x="261122" y="34777"/>
                </a:cubicBezTo>
                <a:cubicBezTo>
                  <a:pt x="260241" y="30145"/>
                  <a:pt x="256229" y="26785"/>
                  <a:pt x="251499" y="26785"/>
                </a:cubicBezTo>
                <a:lnTo>
                  <a:pt x="249444" y="26785"/>
                </a:lnTo>
                <a:cubicBezTo>
                  <a:pt x="248694" y="25285"/>
                  <a:pt x="247878" y="23850"/>
                  <a:pt x="246932" y="22447"/>
                </a:cubicBezTo>
                <a:lnTo>
                  <a:pt x="248009" y="20653"/>
                </a:lnTo>
                <a:cubicBezTo>
                  <a:pt x="250357" y="16575"/>
                  <a:pt x="249509" y="11421"/>
                  <a:pt x="245921" y="8355"/>
                </a:cubicBezTo>
                <a:cubicBezTo>
                  <a:pt x="241354" y="4473"/>
                  <a:pt x="237701" y="2386"/>
                  <a:pt x="232253" y="559"/>
                </a:cubicBezTo>
                <a:cubicBezTo>
                  <a:pt x="231189" y="191"/>
                  <a:pt x="230100" y="15"/>
                  <a:pt x="229027" y="15"/>
                </a:cubicBezTo>
                <a:cubicBezTo>
                  <a:pt x="225629" y="15"/>
                  <a:pt x="222393" y="1783"/>
                  <a:pt x="220608" y="4832"/>
                </a:cubicBezTo>
                <a:lnTo>
                  <a:pt x="219532" y="6626"/>
                </a:lnTo>
                <a:cubicBezTo>
                  <a:pt x="218700" y="6577"/>
                  <a:pt x="217876" y="6553"/>
                  <a:pt x="217053" y="6553"/>
                </a:cubicBezTo>
                <a:cubicBezTo>
                  <a:pt x="216229" y="6553"/>
                  <a:pt x="215405" y="6577"/>
                  <a:pt x="214573" y="6626"/>
                </a:cubicBezTo>
                <a:lnTo>
                  <a:pt x="213497" y="4832"/>
                </a:lnTo>
                <a:cubicBezTo>
                  <a:pt x="211705" y="1770"/>
                  <a:pt x="208450" y="0"/>
                  <a:pt x="205051" y="0"/>
                </a:cubicBezTo>
                <a:close/>
                <a:moveTo>
                  <a:pt x="88889" y="85305"/>
                </a:moveTo>
                <a:cubicBezTo>
                  <a:pt x="100371" y="85305"/>
                  <a:pt x="109668" y="94602"/>
                  <a:pt x="109668" y="106052"/>
                </a:cubicBezTo>
                <a:cubicBezTo>
                  <a:pt x="109668" y="117501"/>
                  <a:pt x="100306" y="126798"/>
                  <a:pt x="88889" y="126798"/>
                </a:cubicBezTo>
                <a:cubicBezTo>
                  <a:pt x="77440" y="126798"/>
                  <a:pt x="68143" y="117501"/>
                  <a:pt x="68143" y="106052"/>
                </a:cubicBezTo>
                <a:cubicBezTo>
                  <a:pt x="68143" y="94602"/>
                  <a:pt x="77472" y="85305"/>
                  <a:pt x="88889" y="85305"/>
                </a:cubicBezTo>
                <a:close/>
                <a:moveTo>
                  <a:pt x="88889" y="72257"/>
                </a:moveTo>
                <a:cubicBezTo>
                  <a:pt x="70263" y="72257"/>
                  <a:pt x="55095" y="87426"/>
                  <a:pt x="55095" y="106052"/>
                </a:cubicBezTo>
                <a:cubicBezTo>
                  <a:pt x="55095" y="124678"/>
                  <a:pt x="70263" y="139846"/>
                  <a:pt x="88889" y="139846"/>
                </a:cubicBezTo>
                <a:cubicBezTo>
                  <a:pt x="107548" y="139846"/>
                  <a:pt x="122716" y="124678"/>
                  <a:pt x="122716" y="106052"/>
                </a:cubicBezTo>
                <a:cubicBezTo>
                  <a:pt x="122716" y="87426"/>
                  <a:pt x="107548" y="72257"/>
                  <a:pt x="88889" y="72257"/>
                </a:cubicBezTo>
                <a:close/>
                <a:moveTo>
                  <a:pt x="216237" y="153350"/>
                </a:moveTo>
                <a:cubicBezTo>
                  <a:pt x="209028" y="153350"/>
                  <a:pt x="203189" y="159189"/>
                  <a:pt x="203189" y="166398"/>
                </a:cubicBezTo>
                <a:cubicBezTo>
                  <a:pt x="203189" y="173607"/>
                  <a:pt x="209028" y="179446"/>
                  <a:pt x="216237" y="179446"/>
                </a:cubicBezTo>
                <a:cubicBezTo>
                  <a:pt x="223446" y="179446"/>
                  <a:pt x="229285" y="173607"/>
                  <a:pt x="229285" y="166398"/>
                </a:cubicBezTo>
                <a:cubicBezTo>
                  <a:pt x="229285" y="159189"/>
                  <a:pt x="223446" y="153350"/>
                  <a:pt x="216237" y="153350"/>
                </a:cubicBezTo>
                <a:close/>
                <a:moveTo>
                  <a:pt x="88596" y="27788"/>
                </a:moveTo>
                <a:cubicBezTo>
                  <a:pt x="93749" y="27788"/>
                  <a:pt x="98903" y="28302"/>
                  <a:pt x="103959" y="29330"/>
                </a:cubicBezTo>
                <a:lnTo>
                  <a:pt x="103959" y="48738"/>
                </a:lnTo>
                <a:lnTo>
                  <a:pt x="108298" y="50272"/>
                </a:lnTo>
                <a:cubicBezTo>
                  <a:pt x="115213" y="52685"/>
                  <a:pt x="121476" y="56306"/>
                  <a:pt x="127022" y="61069"/>
                </a:cubicBezTo>
                <a:lnTo>
                  <a:pt x="130545" y="64102"/>
                </a:lnTo>
                <a:lnTo>
                  <a:pt x="147409" y="54349"/>
                </a:lnTo>
                <a:cubicBezTo>
                  <a:pt x="154259" y="62080"/>
                  <a:pt x="161273" y="71181"/>
                  <a:pt x="164567" y="80934"/>
                </a:cubicBezTo>
                <a:lnTo>
                  <a:pt x="147703" y="90688"/>
                </a:lnTo>
                <a:lnTo>
                  <a:pt x="148551" y="95222"/>
                </a:lnTo>
                <a:cubicBezTo>
                  <a:pt x="149856" y="102398"/>
                  <a:pt x="149856" y="109672"/>
                  <a:pt x="148551" y="116849"/>
                </a:cubicBezTo>
                <a:lnTo>
                  <a:pt x="147703" y="121383"/>
                </a:lnTo>
                <a:lnTo>
                  <a:pt x="164567" y="131136"/>
                </a:lnTo>
                <a:cubicBezTo>
                  <a:pt x="161273" y="140890"/>
                  <a:pt x="154259" y="149925"/>
                  <a:pt x="147409" y="157721"/>
                </a:cubicBezTo>
                <a:lnTo>
                  <a:pt x="130545" y="147968"/>
                </a:lnTo>
                <a:lnTo>
                  <a:pt x="127022" y="151002"/>
                </a:lnTo>
                <a:cubicBezTo>
                  <a:pt x="121476" y="155732"/>
                  <a:pt x="115148" y="159385"/>
                  <a:pt x="108298" y="161799"/>
                </a:cubicBezTo>
                <a:lnTo>
                  <a:pt x="103959" y="163332"/>
                </a:lnTo>
                <a:lnTo>
                  <a:pt x="103959" y="182806"/>
                </a:lnTo>
                <a:cubicBezTo>
                  <a:pt x="98903" y="183817"/>
                  <a:pt x="93749" y="184323"/>
                  <a:pt x="88596" y="184323"/>
                </a:cubicBezTo>
                <a:cubicBezTo>
                  <a:pt x="83442" y="184323"/>
                  <a:pt x="78288" y="183817"/>
                  <a:pt x="73232" y="182806"/>
                </a:cubicBezTo>
                <a:lnTo>
                  <a:pt x="73232" y="163397"/>
                </a:lnTo>
                <a:lnTo>
                  <a:pt x="68893" y="161832"/>
                </a:lnTo>
                <a:cubicBezTo>
                  <a:pt x="61978" y="159418"/>
                  <a:pt x="55715" y="155797"/>
                  <a:pt x="50169" y="151034"/>
                </a:cubicBezTo>
                <a:lnTo>
                  <a:pt x="46646" y="148001"/>
                </a:lnTo>
                <a:lnTo>
                  <a:pt x="29782" y="157754"/>
                </a:lnTo>
                <a:cubicBezTo>
                  <a:pt x="22932" y="150023"/>
                  <a:pt x="17713" y="140922"/>
                  <a:pt x="14418" y="131169"/>
                </a:cubicBezTo>
                <a:lnTo>
                  <a:pt x="31282" y="121416"/>
                </a:lnTo>
                <a:lnTo>
                  <a:pt x="30434" y="116914"/>
                </a:lnTo>
                <a:cubicBezTo>
                  <a:pt x="29130" y="109738"/>
                  <a:pt x="29130" y="102431"/>
                  <a:pt x="30434" y="95254"/>
                </a:cubicBezTo>
                <a:lnTo>
                  <a:pt x="31282" y="90720"/>
                </a:lnTo>
                <a:lnTo>
                  <a:pt x="14418" y="80967"/>
                </a:lnTo>
                <a:cubicBezTo>
                  <a:pt x="17713" y="71181"/>
                  <a:pt x="22932" y="62145"/>
                  <a:pt x="29782" y="54382"/>
                </a:cubicBezTo>
                <a:lnTo>
                  <a:pt x="46646" y="64135"/>
                </a:lnTo>
                <a:lnTo>
                  <a:pt x="50169" y="61134"/>
                </a:lnTo>
                <a:cubicBezTo>
                  <a:pt x="55715" y="56372"/>
                  <a:pt x="62043" y="52718"/>
                  <a:pt x="68893" y="50304"/>
                </a:cubicBezTo>
                <a:lnTo>
                  <a:pt x="73232" y="48771"/>
                </a:lnTo>
                <a:lnTo>
                  <a:pt x="73232" y="29330"/>
                </a:lnTo>
                <a:cubicBezTo>
                  <a:pt x="78288" y="28302"/>
                  <a:pt x="83442" y="27788"/>
                  <a:pt x="88596" y="27788"/>
                </a:cubicBezTo>
                <a:close/>
                <a:moveTo>
                  <a:pt x="88312" y="14726"/>
                </a:moveTo>
                <a:cubicBezTo>
                  <a:pt x="81550" y="14726"/>
                  <a:pt x="75083" y="15620"/>
                  <a:pt x="67817" y="17260"/>
                </a:cubicBezTo>
                <a:cubicBezTo>
                  <a:pt x="63348" y="18206"/>
                  <a:pt x="60151" y="22186"/>
                  <a:pt x="60151" y="26785"/>
                </a:cubicBezTo>
                <a:lnTo>
                  <a:pt x="60151" y="39670"/>
                </a:lnTo>
                <a:cubicBezTo>
                  <a:pt x="54899" y="41954"/>
                  <a:pt x="49908" y="44824"/>
                  <a:pt x="45309" y="48282"/>
                </a:cubicBezTo>
                <a:lnTo>
                  <a:pt x="34153" y="41790"/>
                </a:lnTo>
                <a:cubicBezTo>
                  <a:pt x="32628" y="40915"/>
                  <a:pt x="30944" y="40491"/>
                  <a:pt x="29273" y="40491"/>
                </a:cubicBezTo>
                <a:cubicBezTo>
                  <a:pt x="26585" y="40491"/>
                  <a:pt x="23930" y="41590"/>
                  <a:pt x="22018" y="43682"/>
                </a:cubicBezTo>
                <a:cubicBezTo>
                  <a:pt x="12069" y="54480"/>
                  <a:pt x="6328" y="63939"/>
                  <a:pt x="1403" y="79597"/>
                </a:cubicBezTo>
                <a:cubicBezTo>
                  <a:pt x="0" y="83968"/>
                  <a:pt x="1859" y="88730"/>
                  <a:pt x="5806" y="91014"/>
                </a:cubicBezTo>
                <a:lnTo>
                  <a:pt x="16930" y="97440"/>
                </a:lnTo>
                <a:cubicBezTo>
                  <a:pt x="16245" y="103148"/>
                  <a:pt x="16245" y="108922"/>
                  <a:pt x="16930" y="114631"/>
                </a:cubicBezTo>
                <a:lnTo>
                  <a:pt x="5806" y="121089"/>
                </a:lnTo>
                <a:cubicBezTo>
                  <a:pt x="1859" y="123405"/>
                  <a:pt x="0" y="128135"/>
                  <a:pt x="1403" y="132506"/>
                </a:cubicBezTo>
                <a:cubicBezTo>
                  <a:pt x="6328" y="148262"/>
                  <a:pt x="12167" y="157721"/>
                  <a:pt x="22018" y="168421"/>
                </a:cubicBezTo>
                <a:cubicBezTo>
                  <a:pt x="23930" y="170513"/>
                  <a:pt x="26573" y="171613"/>
                  <a:pt x="29259" y="171613"/>
                </a:cubicBezTo>
                <a:cubicBezTo>
                  <a:pt x="30929" y="171613"/>
                  <a:pt x="32615" y="171188"/>
                  <a:pt x="34153" y="170313"/>
                </a:cubicBezTo>
                <a:lnTo>
                  <a:pt x="45342" y="163821"/>
                </a:lnTo>
                <a:cubicBezTo>
                  <a:pt x="49974" y="167279"/>
                  <a:pt x="54932" y="170182"/>
                  <a:pt x="60184" y="172433"/>
                </a:cubicBezTo>
                <a:lnTo>
                  <a:pt x="60184" y="185318"/>
                </a:lnTo>
                <a:cubicBezTo>
                  <a:pt x="60184" y="189885"/>
                  <a:pt x="63380" y="193897"/>
                  <a:pt x="67784" y="194908"/>
                </a:cubicBezTo>
                <a:cubicBezTo>
                  <a:pt x="75356" y="196580"/>
                  <a:pt x="81948" y="197428"/>
                  <a:pt x="88573" y="197428"/>
                </a:cubicBezTo>
                <a:cubicBezTo>
                  <a:pt x="95135" y="197428"/>
                  <a:pt x="101730" y="196596"/>
                  <a:pt x="109342" y="194908"/>
                </a:cubicBezTo>
                <a:cubicBezTo>
                  <a:pt x="113811" y="193929"/>
                  <a:pt x="117007" y="189917"/>
                  <a:pt x="117007" y="185350"/>
                </a:cubicBezTo>
                <a:lnTo>
                  <a:pt x="117007" y="172466"/>
                </a:lnTo>
                <a:cubicBezTo>
                  <a:pt x="122259" y="170182"/>
                  <a:pt x="127217" y="167344"/>
                  <a:pt x="131849" y="163887"/>
                </a:cubicBezTo>
                <a:lnTo>
                  <a:pt x="143038" y="170345"/>
                </a:lnTo>
                <a:cubicBezTo>
                  <a:pt x="144588" y="171235"/>
                  <a:pt x="146292" y="171669"/>
                  <a:pt x="147977" y="171669"/>
                </a:cubicBezTo>
                <a:cubicBezTo>
                  <a:pt x="150619" y="171669"/>
                  <a:pt x="153216" y="170602"/>
                  <a:pt x="155107" y="168551"/>
                </a:cubicBezTo>
                <a:cubicBezTo>
                  <a:pt x="164469" y="158537"/>
                  <a:pt x="175103" y="144967"/>
                  <a:pt x="177909" y="132180"/>
                </a:cubicBezTo>
                <a:cubicBezTo>
                  <a:pt x="178822" y="128168"/>
                  <a:pt x="177028" y="123992"/>
                  <a:pt x="173505" y="121807"/>
                </a:cubicBezTo>
                <a:lnTo>
                  <a:pt x="162055" y="114663"/>
                </a:lnTo>
                <a:cubicBezTo>
                  <a:pt x="162740" y="108955"/>
                  <a:pt x="162740" y="103214"/>
                  <a:pt x="162055" y="97505"/>
                </a:cubicBezTo>
                <a:lnTo>
                  <a:pt x="172233" y="91046"/>
                </a:lnTo>
                <a:cubicBezTo>
                  <a:pt x="176082" y="88698"/>
                  <a:pt x="177778" y="84033"/>
                  <a:pt x="176408" y="79760"/>
                </a:cubicBezTo>
                <a:cubicBezTo>
                  <a:pt x="172070" y="66451"/>
                  <a:pt x="166133" y="55752"/>
                  <a:pt x="155173" y="43650"/>
                </a:cubicBezTo>
                <a:cubicBezTo>
                  <a:pt x="153264" y="41580"/>
                  <a:pt x="150613" y="40489"/>
                  <a:pt x="147921" y="40489"/>
                </a:cubicBezTo>
                <a:cubicBezTo>
                  <a:pt x="146242" y="40489"/>
                  <a:pt x="144547" y="40913"/>
                  <a:pt x="143005" y="41790"/>
                </a:cubicBezTo>
                <a:lnTo>
                  <a:pt x="131849" y="48217"/>
                </a:lnTo>
                <a:cubicBezTo>
                  <a:pt x="127217" y="44791"/>
                  <a:pt x="122259" y="41921"/>
                  <a:pt x="117007" y="39670"/>
                </a:cubicBezTo>
                <a:lnTo>
                  <a:pt x="117007" y="26785"/>
                </a:lnTo>
                <a:cubicBezTo>
                  <a:pt x="117007" y="22219"/>
                  <a:pt x="113778" y="18206"/>
                  <a:pt x="109277" y="17260"/>
                </a:cubicBezTo>
                <a:cubicBezTo>
                  <a:pt x="101401" y="15530"/>
                  <a:pt x="94724" y="14726"/>
                  <a:pt x="88312" y="14726"/>
                </a:cubicBezTo>
                <a:close/>
                <a:moveTo>
                  <a:pt x="229872" y="135801"/>
                </a:moveTo>
                <a:cubicBezTo>
                  <a:pt x="232580" y="136943"/>
                  <a:pt x="235157" y="138410"/>
                  <a:pt x="237473" y="140205"/>
                </a:cubicBezTo>
                <a:lnTo>
                  <a:pt x="233167" y="147675"/>
                </a:lnTo>
                <a:lnTo>
                  <a:pt x="235776" y="150741"/>
                </a:lnTo>
                <a:cubicBezTo>
                  <a:pt x="237733" y="153057"/>
                  <a:pt x="239234" y="155666"/>
                  <a:pt x="240245" y="158537"/>
                </a:cubicBezTo>
                <a:lnTo>
                  <a:pt x="241615" y="162321"/>
                </a:lnTo>
                <a:lnTo>
                  <a:pt x="250194" y="162321"/>
                </a:lnTo>
                <a:cubicBezTo>
                  <a:pt x="250586" y="165224"/>
                  <a:pt x="250586" y="168192"/>
                  <a:pt x="250194" y="171096"/>
                </a:cubicBezTo>
                <a:lnTo>
                  <a:pt x="241615" y="171096"/>
                </a:lnTo>
                <a:lnTo>
                  <a:pt x="240245" y="174879"/>
                </a:lnTo>
                <a:cubicBezTo>
                  <a:pt x="239267" y="177717"/>
                  <a:pt x="237733" y="180327"/>
                  <a:pt x="235776" y="182676"/>
                </a:cubicBezTo>
                <a:lnTo>
                  <a:pt x="233167" y="185709"/>
                </a:lnTo>
                <a:lnTo>
                  <a:pt x="237473" y="193179"/>
                </a:lnTo>
                <a:cubicBezTo>
                  <a:pt x="235124" y="194973"/>
                  <a:pt x="232580" y="196441"/>
                  <a:pt x="229872" y="197583"/>
                </a:cubicBezTo>
                <a:lnTo>
                  <a:pt x="225534" y="190113"/>
                </a:lnTo>
                <a:lnTo>
                  <a:pt x="221587" y="190863"/>
                </a:lnTo>
                <a:cubicBezTo>
                  <a:pt x="220086" y="191140"/>
                  <a:pt x="218577" y="191279"/>
                  <a:pt x="217073" y="191279"/>
                </a:cubicBezTo>
                <a:cubicBezTo>
                  <a:pt x="215568" y="191279"/>
                  <a:pt x="214068" y="191140"/>
                  <a:pt x="212584" y="190863"/>
                </a:cubicBezTo>
                <a:lnTo>
                  <a:pt x="208604" y="190113"/>
                </a:lnTo>
                <a:lnTo>
                  <a:pt x="204298" y="197583"/>
                </a:lnTo>
                <a:cubicBezTo>
                  <a:pt x="201558" y="196441"/>
                  <a:pt x="198981" y="194973"/>
                  <a:pt x="196665" y="193179"/>
                </a:cubicBezTo>
                <a:lnTo>
                  <a:pt x="201004" y="185709"/>
                </a:lnTo>
                <a:lnTo>
                  <a:pt x="198394" y="182676"/>
                </a:lnTo>
                <a:cubicBezTo>
                  <a:pt x="196437" y="180327"/>
                  <a:pt x="194904" y="177717"/>
                  <a:pt x="193892" y="174879"/>
                </a:cubicBezTo>
                <a:lnTo>
                  <a:pt x="192555" y="171096"/>
                </a:lnTo>
                <a:lnTo>
                  <a:pt x="183943" y="171096"/>
                </a:lnTo>
                <a:cubicBezTo>
                  <a:pt x="183585" y="168192"/>
                  <a:pt x="183585" y="165224"/>
                  <a:pt x="183943" y="162321"/>
                </a:cubicBezTo>
                <a:lnTo>
                  <a:pt x="192555" y="162321"/>
                </a:lnTo>
                <a:lnTo>
                  <a:pt x="193892" y="158537"/>
                </a:lnTo>
                <a:cubicBezTo>
                  <a:pt x="194871" y="155666"/>
                  <a:pt x="196437" y="153057"/>
                  <a:pt x="198394" y="150741"/>
                </a:cubicBezTo>
                <a:lnTo>
                  <a:pt x="201004" y="147675"/>
                </a:lnTo>
                <a:lnTo>
                  <a:pt x="196665" y="140205"/>
                </a:lnTo>
                <a:cubicBezTo>
                  <a:pt x="199046" y="138410"/>
                  <a:pt x="201558" y="136943"/>
                  <a:pt x="204298" y="135801"/>
                </a:cubicBezTo>
                <a:lnTo>
                  <a:pt x="208604" y="143271"/>
                </a:lnTo>
                <a:lnTo>
                  <a:pt x="212584" y="142553"/>
                </a:lnTo>
                <a:cubicBezTo>
                  <a:pt x="214068" y="142260"/>
                  <a:pt x="215576" y="142113"/>
                  <a:pt x="217085" y="142113"/>
                </a:cubicBezTo>
                <a:cubicBezTo>
                  <a:pt x="218594" y="142113"/>
                  <a:pt x="220102" y="142260"/>
                  <a:pt x="221587" y="142553"/>
                </a:cubicBezTo>
                <a:lnTo>
                  <a:pt x="225534" y="143271"/>
                </a:lnTo>
                <a:lnTo>
                  <a:pt x="229872" y="135801"/>
                </a:lnTo>
                <a:close/>
                <a:moveTo>
                  <a:pt x="205051" y="124119"/>
                </a:moveTo>
                <a:cubicBezTo>
                  <a:pt x="203996" y="124119"/>
                  <a:pt x="202927" y="124289"/>
                  <a:pt x="201884" y="124645"/>
                </a:cubicBezTo>
                <a:cubicBezTo>
                  <a:pt x="196241" y="126569"/>
                  <a:pt x="192555" y="128690"/>
                  <a:pt x="188217" y="132376"/>
                </a:cubicBezTo>
                <a:cubicBezTo>
                  <a:pt x="184628" y="135475"/>
                  <a:pt x="183748" y="140661"/>
                  <a:pt x="186096" y="144739"/>
                </a:cubicBezTo>
                <a:lnTo>
                  <a:pt x="187173" y="146565"/>
                </a:lnTo>
                <a:cubicBezTo>
                  <a:pt x="186227" y="147968"/>
                  <a:pt x="185411" y="149403"/>
                  <a:pt x="184694" y="150904"/>
                </a:cubicBezTo>
                <a:lnTo>
                  <a:pt x="181008" y="150904"/>
                </a:lnTo>
                <a:cubicBezTo>
                  <a:pt x="176310" y="150904"/>
                  <a:pt x="172233" y="154231"/>
                  <a:pt x="171385" y="158863"/>
                </a:cubicBezTo>
                <a:cubicBezTo>
                  <a:pt x="170243" y="164669"/>
                  <a:pt x="170276" y="168975"/>
                  <a:pt x="171352" y="174553"/>
                </a:cubicBezTo>
                <a:cubicBezTo>
                  <a:pt x="172233" y="179218"/>
                  <a:pt x="176245" y="182545"/>
                  <a:pt x="180975" y="182545"/>
                </a:cubicBezTo>
                <a:lnTo>
                  <a:pt x="184694" y="182545"/>
                </a:lnTo>
                <a:cubicBezTo>
                  <a:pt x="185411" y="184046"/>
                  <a:pt x="186227" y="185481"/>
                  <a:pt x="187173" y="186884"/>
                </a:cubicBezTo>
                <a:lnTo>
                  <a:pt x="186162" y="188612"/>
                </a:lnTo>
                <a:cubicBezTo>
                  <a:pt x="183780" y="192755"/>
                  <a:pt x="184694" y="198007"/>
                  <a:pt x="188347" y="201008"/>
                </a:cubicBezTo>
                <a:cubicBezTo>
                  <a:pt x="192946" y="204825"/>
                  <a:pt x="196698" y="206651"/>
                  <a:pt x="202341" y="208413"/>
                </a:cubicBezTo>
                <a:cubicBezTo>
                  <a:pt x="203303" y="208716"/>
                  <a:pt x="204283" y="208862"/>
                  <a:pt x="205252" y="208862"/>
                </a:cubicBezTo>
                <a:cubicBezTo>
                  <a:pt x="208554" y="208862"/>
                  <a:pt x="211721" y="207170"/>
                  <a:pt x="213562" y="204270"/>
                </a:cubicBezTo>
                <a:lnTo>
                  <a:pt x="214573" y="202639"/>
                </a:lnTo>
                <a:cubicBezTo>
                  <a:pt x="215405" y="202704"/>
                  <a:pt x="216229" y="202737"/>
                  <a:pt x="217053" y="202737"/>
                </a:cubicBezTo>
                <a:cubicBezTo>
                  <a:pt x="217876" y="202737"/>
                  <a:pt x="218700" y="202704"/>
                  <a:pt x="219532" y="202639"/>
                </a:cubicBezTo>
                <a:lnTo>
                  <a:pt x="220575" y="204237"/>
                </a:lnTo>
                <a:cubicBezTo>
                  <a:pt x="222390" y="207135"/>
                  <a:pt x="225587" y="208787"/>
                  <a:pt x="228917" y="208787"/>
                </a:cubicBezTo>
                <a:cubicBezTo>
                  <a:pt x="229898" y="208787"/>
                  <a:pt x="230890" y="208644"/>
                  <a:pt x="231862" y="208347"/>
                </a:cubicBezTo>
                <a:cubicBezTo>
                  <a:pt x="237603" y="206521"/>
                  <a:pt x="241354" y="204661"/>
                  <a:pt x="245725" y="201073"/>
                </a:cubicBezTo>
                <a:cubicBezTo>
                  <a:pt x="249379" y="198040"/>
                  <a:pt x="250357" y="192788"/>
                  <a:pt x="247976" y="188612"/>
                </a:cubicBezTo>
                <a:lnTo>
                  <a:pt x="246932" y="186884"/>
                </a:lnTo>
                <a:cubicBezTo>
                  <a:pt x="247878" y="185481"/>
                  <a:pt x="248694" y="184046"/>
                  <a:pt x="249444" y="182545"/>
                </a:cubicBezTo>
                <a:lnTo>
                  <a:pt x="251466" y="182545"/>
                </a:lnTo>
                <a:cubicBezTo>
                  <a:pt x="256164" y="182545"/>
                  <a:pt x="260241" y="179218"/>
                  <a:pt x="261089" y="174586"/>
                </a:cubicBezTo>
                <a:cubicBezTo>
                  <a:pt x="262231" y="168747"/>
                  <a:pt x="262198" y="164474"/>
                  <a:pt x="261122" y="158896"/>
                </a:cubicBezTo>
                <a:cubicBezTo>
                  <a:pt x="260241" y="154231"/>
                  <a:pt x="256229" y="150904"/>
                  <a:pt x="251499" y="150904"/>
                </a:cubicBezTo>
                <a:lnTo>
                  <a:pt x="249444" y="150904"/>
                </a:lnTo>
                <a:cubicBezTo>
                  <a:pt x="248694" y="149403"/>
                  <a:pt x="247878" y="147968"/>
                  <a:pt x="246932" y="146565"/>
                </a:cubicBezTo>
                <a:lnTo>
                  <a:pt x="248009" y="144771"/>
                </a:lnTo>
                <a:cubicBezTo>
                  <a:pt x="250357" y="140694"/>
                  <a:pt x="249509" y="135540"/>
                  <a:pt x="245921" y="132474"/>
                </a:cubicBezTo>
                <a:cubicBezTo>
                  <a:pt x="241354" y="128592"/>
                  <a:pt x="237701" y="126504"/>
                  <a:pt x="232253" y="124678"/>
                </a:cubicBezTo>
                <a:cubicBezTo>
                  <a:pt x="231189" y="124310"/>
                  <a:pt x="230100" y="124133"/>
                  <a:pt x="229027" y="124133"/>
                </a:cubicBezTo>
                <a:cubicBezTo>
                  <a:pt x="225629" y="124133"/>
                  <a:pt x="222393" y="125901"/>
                  <a:pt x="220608" y="128951"/>
                </a:cubicBezTo>
                <a:lnTo>
                  <a:pt x="219532" y="130745"/>
                </a:lnTo>
                <a:cubicBezTo>
                  <a:pt x="218700" y="130696"/>
                  <a:pt x="217876" y="130671"/>
                  <a:pt x="217053" y="130671"/>
                </a:cubicBezTo>
                <a:cubicBezTo>
                  <a:pt x="216229" y="130671"/>
                  <a:pt x="215405" y="130696"/>
                  <a:pt x="214573" y="130745"/>
                </a:cubicBezTo>
                <a:lnTo>
                  <a:pt x="213497" y="128951"/>
                </a:lnTo>
                <a:cubicBezTo>
                  <a:pt x="211705" y="125889"/>
                  <a:pt x="208450" y="124119"/>
                  <a:pt x="205051" y="124119"/>
                </a:cubicBezTo>
                <a:close/>
              </a:path>
            </a:pathLst>
          </a:custGeom>
          <a:solidFill>
            <a:srgbClr val="00B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0"/>
          <p:cNvSpPr/>
          <p:nvPr/>
        </p:nvSpPr>
        <p:spPr>
          <a:xfrm>
            <a:off x="2750880" y="2931379"/>
            <a:ext cx="639000" cy="639000"/>
          </a:xfrm>
          <a:prstGeom prst="ellipse">
            <a:avLst/>
          </a:prstGeom>
          <a:solidFill>
            <a:srgbClr val="004EBA"/>
          </a:solidFill>
          <a:ln>
            <a:noFill/>
          </a:ln>
          <a:effectLst>
            <a:outerShdw blurRad="57150" dist="19050" dir="2700000" algn="bl" rotWithShape="0">
              <a:srgbClr val="000000">
                <a:alpha val="2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800" b="1">
                <a:solidFill>
                  <a:schemeClr val="lt1"/>
                </a:solidFill>
                <a:latin typeface="Proxima Nova"/>
                <a:ea typeface="Proxima Nova"/>
                <a:cs typeface="Proxima Nova"/>
                <a:sym typeface="Proxima Nova"/>
              </a:rPr>
              <a:t>1</a:t>
            </a:r>
            <a:endParaRPr sz="2800" b="1">
              <a:solidFill>
                <a:schemeClr val="lt1"/>
              </a:solidFill>
              <a:latin typeface="Proxima Nova"/>
              <a:ea typeface="Proxima Nova"/>
              <a:cs typeface="Proxima Nova"/>
              <a:sym typeface="Proxima Nova"/>
            </a:endParaRPr>
          </a:p>
        </p:txBody>
      </p:sp>
      <p:sp>
        <p:nvSpPr>
          <p:cNvPr id="632" name="Google Shape;632;p60"/>
          <p:cNvSpPr/>
          <p:nvPr/>
        </p:nvSpPr>
        <p:spPr>
          <a:xfrm>
            <a:off x="7709273" y="2931379"/>
            <a:ext cx="639000" cy="639000"/>
          </a:xfrm>
          <a:prstGeom prst="ellipse">
            <a:avLst/>
          </a:prstGeom>
          <a:solidFill>
            <a:srgbClr val="004EBA"/>
          </a:solidFill>
          <a:ln>
            <a:noFill/>
          </a:ln>
          <a:effectLst>
            <a:outerShdw blurRad="57150" dist="19050" dir="2700000" algn="bl" rotWithShape="0">
              <a:srgbClr val="000000">
                <a:alpha val="2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800" b="1">
                <a:solidFill>
                  <a:schemeClr val="lt1"/>
                </a:solidFill>
                <a:latin typeface="Proxima Nova"/>
                <a:ea typeface="Proxima Nova"/>
                <a:cs typeface="Proxima Nova"/>
                <a:sym typeface="Proxima Nova"/>
              </a:rPr>
              <a:t>3</a:t>
            </a:r>
            <a:endParaRPr sz="2800" b="1">
              <a:solidFill>
                <a:schemeClr val="lt1"/>
              </a:solidFill>
              <a:latin typeface="Proxima Nova"/>
              <a:ea typeface="Proxima Nova"/>
              <a:cs typeface="Proxima Nova"/>
              <a:sym typeface="Proxima Nova"/>
            </a:endParaRPr>
          </a:p>
        </p:txBody>
      </p:sp>
      <p:sp>
        <p:nvSpPr>
          <p:cNvPr id="633" name="Google Shape;633;p60"/>
          <p:cNvSpPr/>
          <p:nvPr/>
        </p:nvSpPr>
        <p:spPr>
          <a:xfrm>
            <a:off x="5230084" y="2931379"/>
            <a:ext cx="639000" cy="639000"/>
          </a:xfrm>
          <a:prstGeom prst="ellipse">
            <a:avLst/>
          </a:prstGeom>
          <a:solidFill>
            <a:srgbClr val="004EBA"/>
          </a:solidFill>
          <a:ln>
            <a:noFill/>
          </a:ln>
          <a:effectLst>
            <a:outerShdw blurRad="57150" dist="19050" dir="2700000" algn="bl" rotWithShape="0">
              <a:srgbClr val="000000">
                <a:alpha val="2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800" b="1">
                <a:solidFill>
                  <a:schemeClr val="lt1"/>
                </a:solidFill>
                <a:latin typeface="Proxima Nova"/>
                <a:ea typeface="Proxima Nova"/>
                <a:cs typeface="Proxima Nova"/>
                <a:sym typeface="Proxima Nova"/>
              </a:rPr>
              <a:t>2</a:t>
            </a:r>
            <a:endParaRPr sz="2800" b="1">
              <a:solidFill>
                <a:schemeClr val="lt1"/>
              </a:solidFill>
              <a:latin typeface="Proxima Nova"/>
              <a:ea typeface="Proxima Nova"/>
              <a:cs typeface="Proxima Nova"/>
              <a:sym typeface="Proxima Nova"/>
            </a:endParaRPr>
          </a:p>
        </p:txBody>
      </p:sp>
      <p:pic>
        <p:nvPicPr>
          <p:cNvPr id="634" name="Google Shape;634;p60"/>
          <p:cNvPicPr preferRelativeResize="0"/>
          <p:nvPr/>
        </p:nvPicPr>
        <p:blipFill>
          <a:blip r:embed="rId3">
            <a:alphaModFix/>
          </a:blip>
          <a:stretch>
            <a:fillRect/>
          </a:stretch>
        </p:blipFill>
        <p:spPr>
          <a:xfrm>
            <a:off x="4060650" y="1665742"/>
            <a:ext cx="1022700" cy="1035484"/>
          </a:xfrm>
          <a:prstGeom prst="rect">
            <a:avLst/>
          </a:prstGeom>
          <a:noFill/>
          <a:ln>
            <a:noFill/>
          </a:ln>
        </p:spPr>
      </p:pic>
      <p:grpSp>
        <p:nvGrpSpPr>
          <p:cNvPr id="635" name="Google Shape;635;p60"/>
          <p:cNvGrpSpPr/>
          <p:nvPr/>
        </p:nvGrpSpPr>
        <p:grpSpPr>
          <a:xfrm>
            <a:off x="6439603" y="1567864"/>
            <a:ext cx="1447898" cy="1231200"/>
            <a:chOff x="6439603" y="1567864"/>
            <a:chExt cx="1447898" cy="1231200"/>
          </a:xfrm>
        </p:grpSpPr>
        <p:sp>
          <p:nvSpPr>
            <p:cNvPr id="636" name="Google Shape;636;p60"/>
            <p:cNvSpPr/>
            <p:nvPr/>
          </p:nvSpPr>
          <p:spPr>
            <a:xfrm>
              <a:off x="6439603" y="1567864"/>
              <a:ext cx="1231200" cy="1231200"/>
            </a:xfrm>
            <a:prstGeom prst="roundRect">
              <a:avLst>
                <a:gd name="adj" fmla="val 16667"/>
              </a:avLst>
            </a:prstGeom>
            <a:solidFill>
              <a:schemeClr val="lt1"/>
            </a:solidFill>
            <a:ln w="76200" cap="flat" cmpd="sng">
              <a:solidFill>
                <a:srgbClr val="00B7FF"/>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37" name="Google Shape;637;p60"/>
            <p:cNvPicPr preferRelativeResize="0"/>
            <p:nvPr/>
          </p:nvPicPr>
          <p:blipFill>
            <a:blip r:embed="rId4">
              <a:alphaModFix/>
            </a:blip>
            <a:stretch>
              <a:fillRect/>
            </a:stretch>
          </p:blipFill>
          <p:spPr>
            <a:xfrm>
              <a:off x="7457351" y="2028200"/>
              <a:ext cx="430150" cy="41892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61"/>
          <p:cNvSpPr txBox="1">
            <a:spLocks noGrp="1"/>
          </p:cNvSpPr>
          <p:nvPr>
            <p:ph type="title"/>
          </p:nvPr>
        </p:nvSpPr>
        <p:spPr>
          <a:xfrm>
            <a:off x="971550" y="966600"/>
            <a:ext cx="3273900" cy="755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Available Resources</a:t>
            </a:r>
            <a:endParaRPr/>
          </a:p>
        </p:txBody>
      </p:sp>
      <p:sp>
        <p:nvSpPr>
          <p:cNvPr id="643" name="Google Shape;643;p61"/>
          <p:cNvSpPr txBox="1">
            <a:spLocks noGrp="1"/>
          </p:cNvSpPr>
          <p:nvPr>
            <p:ph type="body" idx="1"/>
          </p:nvPr>
        </p:nvSpPr>
        <p:spPr>
          <a:xfrm>
            <a:off x="971550" y="1843025"/>
            <a:ext cx="3273900" cy="2880000"/>
          </a:xfrm>
          <a:prstGeom prst="rect">
            <a:avLst/>
          </a:prstGeom>
        </p:spPr>
        <p:txBody>
          <a:bodyPr spcFirstLastPara="1" wrap="square" lIns="68575" tIns="34275" rIns="68575" bIns="34275" anchor="t" anchorCtr="0">
            <a:noAutofit/>
          </a:bodyPr>
          <a:lstStyle/>
          <a:p>
            <a:pPr marL="228600" lvl="0" indent="-260350" algn="l" rtl="0">
              <a:spcBef>
                <a:spcPts val="800"/>
              </a:spcBef>
              <a:spcAft>
                <a:spcPts val="0"/>
              </a:spcAft>
              <a:buClr>
                <a:schemeClr val="accent1"/>
              </a:buClr>
              <a:buSzPts val="1400"/>
              <a:buChar char="●"/>
            </a:pPr>
            <a:r>
              <a:rPr lang="en" sz="1400"/>
              <a:t>Introductory Video</a:t>
            </a:r>
            <a:endParaRPr sz="1400"/>
          </a:p>
          <a:p>
            <a:pPr marL="228600" marR="0" lvl="0" indent="-260350" algn="l" rtl="0">
              <a:lnSpc>
                <a:spcPct val="122000"/>
              </a:lnSpc>
              <a:spcBef>
                <a:spcPts val="1000"/>
              </a:spcBef>
              <a:spcAft>
                <a:spcPts val="0"/>
              </a:spcAft>
              <a:buClr>
                <a:schemeClr val="accent1"/>
              </a:buClr>
              <a:buSzPts val="1400"/>
              <a:buChar char="●"/>
            </a:pPr>
            <a:r>
              <a:rPr lang="en" sz="1400"/>
              <a:t>Today’s Session</a:t>
            </a:r>
            <a:endParaRPr sz="1400"/>
          </a:p>
          <a:p>
            <a:pPr marL="228600" lvl="0" indent="-260350" algn="l" rtl="0">
              <a:spcBef>
                <a:spcPts val="1000"/>
              </a:spcBef>
              <a:spcAft>
                <a:spcPts val="0"/>
              </a:spcAft>
              <a:buClr>
                <a:schemeClr val="accent1"/>
              </a:buClr>
              <a:buSzPts val="1400"/>
              <a:buChar char="●"/>
            </a:pPr>
            <a:r>
              <a:rPr lang="en" sz="1400"/>
              <a:t>Installation Instructions</a:t>
            </a:r>
            <a:endParaRPr sz="1400"/>
          </a:p>
        </p:txBody>
      </p:sp>
      <p:sp>
        <p:nvSpPr>
          <p:cNvPr id="644" name="Google Shape;644;p61"/>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2"/>
          <p:cNvSpPr txBox="1"/>
          <p:nvPr/>
        </p:nvSpPr>
        <p:spPr>
          <a:xfrm>
            <a:off x="5596128" y="3928400"/>
            <a:ext cx="3622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latin typeface="Proxima Nova"/>
                <a:ea typeface="Proxima Nova"/>
                <a:cs typeface="Proxima Nova"/>
                <a:sym typeface="Proxima Nova"/>
              </a:rPr>
              <a:t>Expectations</a:t>
            </a:r>
            <a:endParaRPr sz="3200" b="1">
              <a:latin typeface="Proxima Nova"/>
              <a:ea typeface="Proxima Nova"/>
              <a:cs typeface="Proxima Nova"/>
              <a:sym typeface="Proxima Nova"/>
            </a:endParaRPr>
          </a:p>
        </p:txBody>
      </p:sp>
      <p:grpSp>
        <p:nvGrpSpPr>
          <p:cNvPr id="650" name="Google Shape;650;p62"/>
          <p:cNvGrpSpPr/>
          <p:nvPr/>
        </p:nvGrpSpPr>
        <p:grpSpPr>
          <a:xfrm>
            <a:off x="4293650" y="3688313"/>
            <a:ext cx="1157250" cy="1157250"/>
            <a:chOff x="4409375" y="3804038"/>
            <a:chExt cx="925800" cy="925800"/>
          </a:xfrm>
        </p:grpSpPr>
        <p:sp>
          <p:nvSpPr>
            <p:cNvPr id="651" name="Google Shape;651;p62"/>
            <p:cNvSpPr/>
            <p:nvPr/>
          </p:nvSpPr>
          <p:spPr>
            <a:xfrm>
              <a:off x="4409375" y="3804038"/>
              <a:ext cx="925800" cy="925800"/>
            </a:xfrm>
            <a:prstGeom prst="ellipse">
              <a:avLst/>
            </a:prstGeom>
            <a:solidFill>
              <a:srgbClr val="F2F2F2"/>
            </a:solidFill>
            <a:ln w="38100" cap="flat" cmpd="sng">
              <a:solidFill>
                <a:srgbClr val="F2F2F2"/>
              </a:solidFill>
              <a:prstDash val="solid"/>
              <a:round/>
              <a:headEnd type="none" w="sm" len="sm"/>
              <a:tailEnd type="none" w="sm" len="sm"/>
            </a:ln>
            <a:effectLst>
              <a:outerShdw blurRad="114300" dist="38100" dir="2700000" algn="bl" rotWithShape="0">
                <a:srgbClr val="006BFF">
                  <a:alpha val="7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52" name="Google Shape;652;p62"/>
            <p:cNvPicPr preferRelativeResize="0"/>
            <p:nvPr/>
          </p:nvPicPr>
          <p:blipFill>
            <a:blip r:embed="rId3">
              <a:alphaModFix/>
            </a:blip>
            <a:stretch>
              <a:fillRect/>
            </a:stretch>
          </p:blipFill>
          <p:spPr>
            <a:xfrm>
              <a:off x="4580350" y="3933407"/>
              <a:ext cx="583850" cy="667062"/>
            </a:xfrm>
            <a:prstGeom prst="rect">
              <a:avLst/>
            </a:prstGeom>
            <a:noFill/>
            <a:ln w="38100" cap="flat" cmpd="sng">
              <a:solidFill>
                <a:srgbClr val="F2F2F2"/>
              </a:solidFill>
              <a:prstDash val="solid"/>
              <a:round/>
              <a:headEnd type="none" w="sm" len="sm"/>
              <a:tailEnd type="none" w="sm" len="sm"/>
            </a:ln>
          </p:spPr>
        </p:pic>
      </p:grpSp>
      <p:sp>
        <p:nvSpPr>
          <p:cNvPr id="653" name="Google Shape;653;p62"/>
          <p:cNvSpPr txBox="1"/>
          <p:nvPr/>
        </p:nvSpPr>
        <p:spPr>
          <a:xfrm>
            <a:off x="375625" y="925675"/>
            <a:ext cx="2897700" cy="195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rgbClr val="004EBA"/>
                </a:solidFill>
                <a:latin typeface="Proxima Nova"/>
                <a:ea typeface="Proxima Nova"/>
                <a:cs typeface="Proxima Nova"/>
                <a:sym typeface="Proxima Nova"/>
              </a:rPr>
              <a:t>Our Goal</a:t>
            </a:r>
            <a:endParaRPr sz="3200" b="1">
              <a:solidFill>
                <a:srgbClr val="004EBA"/>
              </a:solidFill>
              <a:latin typeface="Proxima Nova"/>
              <a:ea typeface="Proxima Nova"/>
              <a:cs typeface="Proxima Nova"/>
              <a:sym typeface="Proxima Nova"/>
            </a:endParaRPr>
          </a:p>
          <a:p>
            <a:pPr marL="0" lvl="0" indent="0" algn="l" rtl="0">
              <a:spcBef>
                <a:spcPts val="0"/>
              </a:spcBef>
              <a:spcAft>
                <a:spcPts val="0"/>
              </a:spcAft>
              <a:buNone/>
            </a:pPr>
            <a:endParaRPr sz="11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800">
                <a:solidFill>
                  <a:schemeClr val="dk1"/>
                </a:solidFill>
                <a:latin typeface="Proxima Nova"/>
                <a:ea typeface="Proxima Nova"/>
                <a:cs typeface="Proxima Nova"/>
                <a:sym typeface="Proxima Nova"/>
              </a:rPr>
              <a:t>You will be prepared to set up and begin using Venn for work on your personal computer.</a:t>
            </a:r>
            <a:endParaRPr sz="1800">
              <a:latin typeface="Proxima Nova"/>
              <a:ea typeface="Proxima Nova"/>
              <a:cs typeface="Proxima Nova"/>
              <a:sym typeface="Proxima Nova"/>
            </a:endParaRPr>
          </a:p>
        </p:txBody>
      </p:sp>
      <p:grpSp>
        <p:nvGrpSpPr>
          <p:cNvPr id="654" name="Google Shape;654;p62"/>
          <p:cNvGrpSpPr/>
          <p:nvPr/>
        </p:nvGrpSpPr>
        <p:grpSpPr>
          <a:xfrm>
            <a:off x="4409375" y="413663"/>
            <a:ext cx="925800" cy="925800"/>
            <a:chOff x="4409375" y="413663"/>
            <a:chExt cx="925800" cy="925800"/>
          </a:xfrm>
        </p:grpSpPr>
        <p:sp>
          <p:nvSpPr>
            <p:cNvPr id="655" name="Google Shape;655;p62"/>
            <p:cNvSpPr/>
            <p:nvPr/>
          </p:nvSpPr>
          <p:spPr>
            <a:xfrm>
              <a:off x="4409375" y="413663"/>
              <a:ext cx="925800" cy="925800"/>
            </a:xfrm>
            <a:prstGeom prst="ellipse">
              <a:avLst/>
            </a:prstGeom>
            <a:solidFill>
              <a:srgbClr val="F2F2F2"/>
            </a:solidFill>
            <a:ln w="38100" cap="flat" cmpd="sng">
              <a:solidFill>
                <a:srgbClr val="F2F2F2"/>
              </a:solidFill>
              <a:prstDash val="solid"/>
              <a:round/>
              <a:headEnd type="none" w="sm" len="sm"/>
              <a:tailEnd type="none" w="sm" len="sm"/>
            </a:ln>
            <a:effectLst>
              <a:outerShdw blurRad="57150" dist="19050" dir="2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56" name="Google Shape;656;p62"/>
            <p:cNvPicPr preferRelativeResize="0"/>
            <p:nvPr/>
          </p:nvPicPr>
          <p:blipFill>
            <a:blip r:embed="rId4">
              <a:alphaModFix/>
            </a:blip>
            <a:stretch>
              <a:fillRect/>
            </a:stretch>
          </p:blipFill>
          <p:spPr>
            <a:xfrm>
              <a:off x="4576219" y="584625"/>
              <a:ext cx="672624" cy="583875"/>
            </a:xfrm>
            <a:prstGeom prst="rect">
              <a:avLst/>
            </a:prstGeom>
            <a:noFill/>
            <a:ln>
              <a:noFill/>
            </a:ln>
          </p:spPr>
        </p:pic>
      </p:grpSp>
      <p:grpSp>
        <p:nvGrpSpPr>
          <p:cNvPr id="657" name="Google Shape;657;p62"/>
          <p:cNvGrpSpPr/>
          <p:nvPr/>
        </p:nvGrpSpPr>
        <p:grpSpPr>
          <a:xfrm>
            <a:off x="4409375" y="2108850"/>
            <a:ext cx="925800" cy="925800"/>
            <a:chOff x="4409375" y="2108850"/>
            <a:chExt cx="925800" cy="925800"/>
          </a:xfrm>
        </p:grpSpPr>
        <p:sp>
          <p:nvSpPr>
            <p:cNvPr id="658" name="Google Shape;658;p62"/>
            <p:cNvSpPr/>
            <p:nvPr/>
          </p:nvSpPr>
          <p:spPr>
            <a:xfrm>
              <a:off x="4409375" y="2108850"/>
              <a:ext cx="925800" cy="925800"/>
            </a:xfrm>
            <a:prstGeom prst="ellipse">
              <a:avLst/>
            </a:prstGeom>
            <a:solidFill>
              <a:srgbClr val="F2F2F2"/>
            </a:solidFill>
            <a:ln w="38100" cap="flat" cmpd="sng">
              <a:solidFill>
                <a:srgbClr val="F2F2F2"/>
              </a:solidFill>
              <a:prstDash val="solid"/>
              <a:round/>
              <a:headEnd type="none" w="sm" len="sm"/>
              <a:tailEnd type="none" w="sm" len="sm"/>
            </a:ln>
            <a:effectLst>
              <a:outerShdw blurRad="57150" dist="19050" dir="2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59" name="Google Shape;659;p62"/>
            <p:cNvPicPr preferRelativeResize="0"/>
            <p:nvPr/>
          </p:nvPicPr>
          <p:blipFill>
            <a:blip r:embed="rId5">
              <a:alphaModFix/>
            </a:blip>
            <a:stretch>
              <a:fillRect/>
            </a:stretch>
          </p:blipFill>
          <p:spPr>
            <a:xfrm>
              <a:off x="4580350" y="2279825"/>
              <a:ext cx="583850" cy="583850"/>
            </a:xfrm>
            <a:prstGeom prst="rect">
              <a:avLst/>
            </a:prstGeom>
            <a:noFill/>
            <a:ln>
              <a:noFill/>
            </a:ln>
          </p:spPr>
        </p:pic>
      </p:grpSp>
      <p:sp>
        <p:nvSpPr>
          <p:cNvPr id="660" name="Google Shape;660;p62"/>
          <p:cNvSpPr txBox="1"/>
          <p:nvPr/>
        </p:nvSpPr>
        <p:spPr>
          <a:xfrm>
            <a:off x="5521800" y="630275"/>
            <a:ext cx="362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roxima Nova"/>
                <a:ea typeface="Proxima Nova"/>
                <a:cs typeface="Proxima Nova"/>
                <a:sym typeface="Proxima Nova"/>
              </a:rPr>
              <a:t>What is Venn?</a:t>
            </a:r>
            <a:endParaRPr sz="2000">
              <a:latin typeface="Proxima Nova"/>
              <a:ea typeface="Proxima Nova"/>
              <a:cs typeface="Proxima Nova"/>
              <a:sym typeface="Proxima Nova"/>
            </a:endParaRPr>
          </a:p>
        </p:txBody>
      </p:sp>
      <p:sp>
        <p:nvSpPr>
          <p:cNvPr id="661" name="Google Shape;661;p62"/>
          <p:cNvSpPr txBox="1"/>
          <p:nvPr/>
        </p:nvSpPr>
        <p:spPr>
          <a:xfrm>
            <a:off x="5521800" y="2325450"/>
            <a:ext cx="362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roxima Nova"/>
                <a:ea typeface="Proxima Nova"/>
                <a:cs typeface="Proxima Nova"/>
                <a:sym typeface="Proxima Nova"/>
              </a:rPr>
              <a:t>Venn Onboarding</a:t>
            </a:r>
            <a:endParaRPr sz="2000">
              <a:latin typeface="Proxima Nova"/>
              <a:ea typeface="Proxima Nova"/>
              <a:cs typeface="Proxima Nova"/>
              <a:sym typeface="Proxima Nova"/>
            </a:endParaRPr>
          </a:p>
        </p:txBody>
      </p:sp>
      <p:sp>
        <p:nvSpPr>
          <p:cNvPr id="662" name="Google Shape;662;p62"/>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600">
                <a:solidFill>
                  <a:schemeClr val="dk1"/>
                </a:solidFill>
                <a:latin typeface="Proxima Nova"/>
                <a:ea typeface="Proxima Nova"/>
                <a:cs typeface="Proxima Nova"/>
                <a:sym typeface="Proxima Nova"/>
              </a:rPr>
              <a:t>12</a:t>
            </a:fld>
            <a:endParaRPr sz="600">
              <a:solidFill>
                <a:schemeClr val="dk1"/>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grpSp>
        <p:nvGrpSpPr>
          <p:cNvPr id="667" name="Google Shape;667;p63"/>
          <p:cNvGrpSpPr/>
          <p:nvPr/>
        </p:nvGrpSpPr>
        <p:grpSpPr>
          <a:xfrm>
            <a:off x="248937" y="1191675"/>
            <a:ext cx="8749338" cy="3204350"/>
            <a:chOff x="248937" y="1191675"/>
            <a:chExt cx="8749338" cy="3204350"/>
          </a:xfrm>
        </p:grpSpPr>
        <p:sp>
          <p:nvSpPr>
            <p:cNvPr id="668" name="Google Shape;668;p63"/>
            <p:cNvSpPr/>
            <p:nvPr/>
          </p:nvSpPr>
          <p:spPr>
            <a:xfrm>
              <a:off x="248937" y="3236225"/>
              <a:ext cx="3037800" cy="1159800"/>
            </a:xfrm>
            <a:prstGeom prst="rect">
              <a:avLst/>
            </a:prstGeom>
            <a:solidFill>
              <a:schemeClr val="lt2"/>
            </a:solidFill>
            <a:ln>
              <a:noFill/>
            </a:ln>
            <a:effectLst>
              <a:outerShdw blurRad="57150" dist="19050" dir="57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3"/>
            <p:cNvSpPr/>
            <p:nvPr/>
          </p:nvSpPr>
          <p:spPr>
            <a:xfrm rot="10798656">
              <a:off x="2902062" y="3646671"/>
              <a:ext cx="767100" cy="737400"/>
            </a:xfrm>
            <a:prstGeom prst="triangle">
              <a:avLst>
                <a:gd name="adj" fmla="val 50000"/>
              </a:avLst>
            </a:prstGeom>
            <a:solidFill>
              <a:srgbClr val="006B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u="sng"/>
            </a:p>
          </p:txBody>
        </p:sp>
        <p:sp>
          <p:nvSpPr>
            <p:cNvPr id="670" name="Google Shape;670;p63"/>
            <p:cNvSpPr/>
            <p:nvPr/>
          </p:nvSpPr>
          <p:spPr>
            <a:xfrm>
              <a:off x="2901925" y="2486700"/>
              <a:ext cx="2790900" cy="1159800"/>
            </a:xfrm>
            <a:prstGeom prst="rect">
              <a:avLst/>
            </a:prstGeom>
            <a:solidFill>
              <a:srgbClr val="006BFF"/>
            </a:solidFill>
            <a:ln>
              <a:noFill/>
            </a:ln>
            <a:effectLst>
              <a:outerShdw blurRad="57150" dist="19050" dir="57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3"/>
            <p:cNvSpPr/>
            <p:nvPr/>
          </p:nvSpPr>
          <p:spPr>
            <a:xfrm rot="10798656">
              <a:off x="5303568" y="2897380"/>
              <a:ext cx="767100" cy="737400"/>
            </a:xfrm>
            <a:prstGeom prst="triangle">
              <a:avLst>
                <a:gd name="adj" fmla="val 50000"/>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3"/>
            <p:cNvSpPr/>
            <p:nvPr/>
          </p:nvSpPr>
          <p:spPr>
            <a:xfrm>
              <a:off x="5303475" y="1191675"/>
              <a:ext cx="3694800" cy="2284200"/>
            </a:xfrm>
            <a:prstGeom prst="rightArrow">
              <a:avLst>
                <a:gd name="adj1" fmla="val 50000"/>
                <a:gd name="adj2" fmla="val 50000"/>
              </a:avLst>
            </a:prstGeom>
            <a:solidFill>
              <a:schemeClr val="accent2"/>
            </a:solidFill>
            <a:ln>
              <a:noFill/>
            </a:ln>
            <a:effectLst>
              <a:outerShdw blurRad="57150" dist="19050" dir="57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3" name="Google Shape;673;p63"/>
          <p:cNvSpPr txBox="1"/>
          <p:nvPr/>
        </p:nvSpPr>
        <p:spPr>
          <a:xfrm>
            <a:off x="840974" y="3267125"/>
            <a:ext cx="20571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None/>
            </a:pPr>
            <a:r>
              <a:rPr lang="en" sz="1600" b="1">
                <a:solidFill>
                  <a:schemeClr val="dk1"/>
                </a:solidFill>
                <a:latin typeface="Proxima Nova"/>
                <a:ea typeface="Proxima Nova"/>
                <a:cs typeface="Proxima Nova"/>
                <a:sym typeface="Proxima Nova"/>
              </a:rPr>
              <a:t>Introduction &amp; Education Sessions</a:t>
            </a:r>
            <a:endParaRPr sz="1600" b="1">
              <a:solidFill>
                <a:schemeClr val="dk1"/>
              </a:solidFill>
              <a:latin typeface="Proxima Nova"/>
              <a:ea typeface="Proxima Nova"/>
              <a:cs typeface="Proxima Nova"/>
              <a:sym typeface="Proxima Nova"/>
            </a:endParaRPr>
          </a:p>
        </p:txBody>
      </p:sp>
      <p:sp>
        <p:nvSpPr>
          <p:cNvPr id="674" name="Google Shape;674;p63"/>
          <p:cNvSpPr txBox="1"/>
          <p:nvPr/>
        </p:nvSpPr>
        <p:spPr>
          <a:xfrm>
            <a:off x="256001" y="3934325"/>
            <a:ext cx="279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Proxima Nova"/>
                <a:ea typeface="Proxima Nova"/>
                <a:cs typeface="Proxima Nova"/>
                <a:sym typeface="Proxima Nova"/>
              </a:rPr>
              <a:t>[DATE] - [DATE]</a:t>
            </a:r>
            <a:endParaRPr sz="1800" b="1">
              <a:solidFill>
                <a:schemeClr val="dk1"/>
              </a:solidFill>
              <a:latin typeface="Proxima Nova"/>
              <a:ea typeface="Proxima Nova"/>
              <a:cs typeface="Proxima Nova"/>
              <a:sym typeface="Proxima Nova"/>
            </a:endParaRPr>
          </a:p>
        </p:txBody>
      </p:sp>
      <p:sp>
        <p:nvSpPr>
          <p:cNvPr id="675" name="Google Shape;675;p63"/>
          <p:cNvSpPr txBox="1">
            <a:spLocks noGrp="1"/>
          </p:cNvSpPr>
          <p:nvPr>
            <p:ph type="ctrTitle"/>
          </p:nvPr>
        </p:nvSpPr>
        <p:spPr>
          <a:xfrm>
            <a:off x="971550" y="620486"/>
            <a:ext cx="7525500" cy="64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Timeline</a:t>
            </a:r>
            <a:endParaRPr/>
          </a:p>
        </p:txBody>
      </p:sp>
      <p:sp>
        <p:nvSpPr>
          <p:cNvPr id="676" name="Google Shape;676;p63"/>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13</a:t>
            </a:fld>
            <a:endParaRPr/>
          </a:p>
        </p:txBody>
      </p:sp>
      <p:sp>
        <p:nvSpPr>
          <p:cNvPr id="677" name="Google Shape;677;p63"/>
          <p:cNvSpPr/>
          <p:nvPr/>
        </p:nvSpPr>
        <p:spPr>
          <a:xfrm>
            <a:off x="3094834" y="2654639"/>
            <a:ext cx="323719" cy="431628"/>
          </a:xfrm>
          <a:custGeom>
            <a:avLst/>
            <a:gdLst/>
            <a:ahLst/>
            <a:cxnLst/>
            <a:rect l="l" t="t" r="r" b="b"/>
            <a:pathLst>
              <a:path w="156575" h="208768" extrusionOk="0">
                <a:moveTo>
                  <a:pt x="78287" y="16310"/>
                </a:moveTo>
                <a:cubicBezTo>
                  <a:pt x="83702" y="16310"/>
                  <a:pt x="88073" y="20681"/>
                  <a:pt x="88073" y="26096"/>
                </a:cubicBezTo>
                <a:cubicBezTo>
                  <a:pt x="88073" y="31511"/>
                  <a:pt x="83702" y="35882"/>
                  <a:pt x="78287" y="35882"/>
                </a:cubicBezTo>
                <a:cubicBezTo>
                  <a:pt x="72873" y="35882"/>
                  <a:pt x="68502" y="31511"/>
                  <a:pt x="68502" y="26096"/>
                </a:cubicBezTo>
                <a:cubicBezTo>
                  <a:pt x="68502" y="20681"/>
                  <a:pt x="72873" y="16310"/>
                  <a:pt x="78287" y="16310"/>
                </a:cubicBezTo>
                <a:close/>
                <a:moveTo>
                  <a:pt x="64375" y="68844"/>
                </a:moveTo>
                <a:cubicBezTo>
                  <a:pt x="64938" y="68844"/>
                  <a:pt x="65500" y="69056"/>
                  <a:pt x="65925" y="69480"/>
                </a:cubicBezTo>
                <a:lnTo>
                  <a:pt x="71078" y="74667"/>
                </a:lnTo>
                <a:cubicBezTo>
                  <a:pt x="71927" y="75515"/>
                  <a:pt x="71927" y="76918"/>
                  <a:pt x="71078" y="77766"/>
                </a:cubicBezTo>
                <a:lnTo>
                  <a:pt x="44885" y="103699"/>
                </a:lnTo>
                <a:cubicBezTo>
                  <a:pt x="44461" y="104123"/>
                  <a:pt x="43898" y="104335"/>
                  <a:pt x="43335" y="104335"/>
                </a:cubicBezTo>
                <a:cubicBezTo>
                  <a:pt x="42773" y="104335"/>
                  <a:pt x="42210" y="104123"/>
                  <a:pt x="41786" y="103699"/>
                </a:cubicBezTo>
                <a:lnTo>
                  <a:pt x="26748" y="88498"/>
                </a:lnTo>
                <a:cubicBezTo>
                  <a:pt x="25900" y="87617"/>
                  <a:pt x="25900" y="86247"/>
                  <a:pt x="26748" y="85399"/>
                </a:cubicBezTo>
                <a:lnTo>
                  <a:pt x="31935" y="80245"/>
                </a:lnTo>
                <a:cubicBezTo>
                  <a:pt x="32359" y="79821"/>
                  <a:pt x="32921" y="79609"/>
                  <a:pt x="33484" y="79609"/>
                </a:cubicBezTo>
                <a:cubicBezTo>
                  <a:pt x="34047" y="79609"/>
                  <a:pt x="34610" y="79821"/>
                  <a:pt x="35034" y="80245"/>
                </a:cubicBezTo>
                <a:lnTo>
                  <a:pt x="43417" y="88726"/>
                </a:lnTo>
                <a:lnTo>
                  <a:pt x="62826" y="69480"/>
                </a:lnTo>
                <a:cubicBezTo>
                  <a:pt x="63250" y="69056"/>
                  <a:pt x="63812" y="68844"/>
                  <a:pt x="64375" y="68844"/>
                </a:cubicBezTo>
                <a:close/>
                <a:moveTo>
                  <a:pt x="126565" y="91336"/>
                </a:moveTo>
                <a:cubicBezTo>
                  <a:pt x="128718" y="91336"/>
                  <a:pt x="130479" y="92804"/>
                  <a:pt x="130479" y="94598"/>
                </a:cubicBezTo>
                <a:lnTo>
                  <a:pt x="130479" y="101122"/>
                </a:lnTo>
                <a:cubicBezTo>
                  <a:pt x="130479" y="102916"/>
                  <a:pt x="128718" y="104384"/>
                  <a:pt x="126565" y="104384"/>
                </a:cubicBezTo>
                <a:lnTo>
                  <a:pt x="62826" y="104384"/>
                </a:lnTo>
                <a:lnTo>
                  <a:pt x="76004" y="91336"/>
                </a:lnTo>
                <a:close/>
                <a:moveTo>
                  <a:pt x="127217" y="143527"/>
                </a:moveTo>
                <a:cubicBezTo>
                  <a:pt x="129011" y="143527"/>
                  <a:pt x="130479" y="144995"/>
                  <a:pt x="130479" y="146789"/>
                </a:cubicBezTo>
                <a:lnTo>
                  <a:pt x="130479" y="153313"/>
                </a:lnTo>
                <a:cubicBezTo>
                  <a:pt x="130479" y="155107"/>
                  <a:pt x="129011" y="156575"/>
                  <a:pt x="127217" y="156575"/>
                </a:cubicBezTo>
                <a:lnTo>
                  <a:pt x="68502" y="156575"/>
                </a:lnTo>
                <a:cubicBezTo>
                  <a:pt x="66707" y="156575"/>
                  <a:pt x="65240" y="155107"/>
                  <a:pt x="65240" y="153313"/>
                </a:cubicBezTo>
                <a:lnTo>
                  <a:pt x="65240" y="146789"/>
                </a:lnTo>
                <a:cubicBezTo>
                  <a:pt x="65240" y="144995"/>
                  <a:pt x="66707" y="143527"/>
                  <a:pt x="68502" y="143527"/>
                </a:cubicBezTo>
                <a:close/>
                <a:moveTo>
                  <a:pt x="39144" y="140265"/>
                </a:moveTo>
                <a:cubicBezTo>
                  <a:pt x="44559" y="140265"/>
                  <a:pt x="48930" y="144636"/>
                  <a:pt x="48930" y="150051"/>
                </a:cubicBezTo>
                <a:cubicBezTo>
                  <a:pt x="48930" y="155466"/>
                  <a:pt x="44559" y="159837"/>
                  <a:pt x="39144" y="159837"/>
                </a:cubicBezTo>
                <a:cubicBezTo>
                  <a:pt x="33729" y="159837"/>
                  <a:pt x="29358" y="155466"/>
                  <a:pt x="29358" y="150051"/>
                </a:cubicBezTo>
                <a:cubicBezTo>
                  <a:pt x="29358" y="144636"/>
                  <a:pt x="33729" y="140265"/>
                  <a:pt x="39144" y="140265"/>
                </a:cubicBezTo>
                <a:close/>
                <a:moveTo>
                  <a:pt x="78287" y="0"/>
                </a:moveTo>
                <a:cubicBezTo>
                  <a:pt x="63902" y="0"/>
                  <a:pt x="52192" y="11711"/>
                  <a:pt x="52192" y="26096"/>
                </a:cubicBezTo>
                <a:lnTo>
                  <a:pt x="19572" y="26096"/>
                </a:lnTo>
                <a:cubicBezTo>
                  <a:pt x="8775" y="26096"/>
                  <a:pt x="0" y="34871"/>
                  <a:pt x="0" y="45668"/>
                </a:cubicBezTo>
                <a:lnTo>
                  <a:pt x="0" y="189195"/>
                </a:lnTo>
                <a:cubicBezTo>
                  <a:pt x="0" y="199992"/>
                  <a:pt x="8775" y="208767"/>
                  <a:pt x="19572" y="208767"/>
                </a:cubicBezTo>
                <a:lnTo>
                  <a:pt x="137003" y="208767"/>
                </a:lnTo>
                <a:cubicBezTo>
                  <a:pt x="147800" y="208767"/>
                  <a:pt x="156575" y="199992"/>
                  <a:pt x="156575" y="189195"/>
                </a:cubicBezTo>
                <a:lnTo>
                  <a:pt x="156575" y="45668"/>
                </a:lnTo>
                <a:cubicBezTo>
                  <a:pt x="156575" y="34871"/>
                  <a:pt x="147800" y="26096"/>
                  <a:pt x="137003" y="26096"/>
                </a:cubicBezTo>
                <a:lnTo>
                  <a:pt x="104383" y="26096"/>
                </a:lnTo>
                <a:cubicBezTo>
                  <a:pt x="104383" y="11711"/>
                  <a:pt x="92673" y="0"/>
                  <a:pt x="78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A4E5C"/>
              </a:solidFill>
            </a:endParaRPr>
          </a:p>
        </p:txBody>
      </p:sp>
      <p:sp>
        <p:nvSpPr>
          <p:cNvPr id="678" name="Google Shape;678;p63"/>
          <p:cNvSpPr/>
          <p:nvPr/>
        </p:nvSpPr>
        <p:spPr>
          <a:xfrm>
            <a:off x="388200" y="3422348"/>
            <a:ext cx="452764" cy="362212"/>
          </a:xfrm>
          <a:custGeom>
            <a:avLst/>
            <a:gdLst/>
            <a:ahLst/>
            <a:cxnLst/>
            <a:rect l="l" t="t" r="r" b="b"/>
            <a:pathLst>
              <a:path w="260959" h="208768" extrusionOk="0">
                <a:moveTo>
                  <a:pt x="32620" y="0"/>
                </a:moveTo>
                <a:cubicBezTo>
                  <a:pt x="21823" y="0"/>
                  <a:pt x="13048" y="9068"/>
                  <a:pt x="13048" y="20224"/>
                </a:cubicBezTo>
                <a:lnTo>
                  <a:pt x="13048" y="88465"/>
                </a:lnTo>
                <a:cubicBezTo>
                  <a:pt x="19996" y="82202"/>
                  <a:pt x="29097" y="78288"/>
                  <a:pt x="39144" y="78288"/>
                </a:cubicBezTo>
                <a:lnTo>
                  <a:pt x="39144" y="26096"/>
                </a:lnTo>
                <a:lnTo>
                  <a:pt x="221815" y="26096"/>
                </a:lnTo>
                <a:lnTo>
                  <a:pt x="221815" y="78288"/>
                </a:lnTo>
                <a:cubicBezTo>
                  <a:pt x="231862" y="78288"/>
                  <a:pt x="240963" y="82202"/>
                  <a:pt x="247911" y="88465"/>
                </a:cubicBezTo>
                <a:lnTo>
                  <a:pt x="247911" y="20224"/>
                </a:lnTo>
                <a:cubicBezTo>
                  <a:pt x="247911" y="9068"/>
                  <a:pt x="239136" y="0"/>
                  <a:pt x="228339" y="0"/>
                </a:cubicBezTo>
                <a:close/>
                <a:moveTo>
                  <a:pt x="39144" y="91336"/>
                </a:moveTo>
                <a:cubicBezTo>
                  <a:pt x="24726" y="91336"/>
                  <a:pt x="13048" y="103014"/>
                  <a:pt x="13048" y="117432"/>
                </a:cubicBezTo>
                <a:cubicBezTo>
                  <a:pt x="13048" y="131849"/>
                  <a:pt x="24726" y="143527"/>
                  <a:pt x="39144" y="143527"/>
                </a:cubicBezTo>
                <a:cubicBezTo>
                  <a:pt x="53562" y="143527"/>
                  <a:pt x="65240" y="131849"/>
                  <a:pt x="65240" y="117432"/>
                </a:cubicBezTo>
                <a:cubicBezTo>
                  <a:pt x="65240" y="103014"/>
                  <a:pt x="53562" y="91336"/>
                  <a:pt x="39144" y="91336"/>
                </a:cubicBezTo>
                <a:close/>
                <a:moveTo>
                  <a:pt x="130479" y="91336"/>
                </a:moveTo>
                <a:cubicBezTo>
                  <a:pt x="116061" y="91336"/>
                  <a:pt x="104384" y="103014"/>
                  <a:pt x="104384" y="117432"/>
                </a:cubicBezTo>
                <a:cubicBezTo>
                  <a:pt x="104384" y="131849"/>
                  <a:pt x="116061" y="143527"/>
                  <a:pt x="130479" y="143527"/>
                </a:cubicBezTo>
                <a:cubicBezTo>
                  <a:pt x="144897" y="143527"/>
                  <a:pt x="156575" y="131849"/>
                  <a:pt x="156575" y="117432"/>
                </a:cubicBezTo>
                <a:cubicBezTo>
                  <a:pt x="156575" y="103014"/>
                  <a:pt x="144897" y="91336"/>
                  <a:pt x="130479" y="91336"/>
                </a:cubicBezTo>
                <a:close/>
                <a:moveTo>
                  <a:pt x="221815" y="91336"/>
                </a:moveTo>
                <a:cubicBezTo>
                  <a:pt x="207397" y="91336"/>
                  <a:pt x="195719" y="103014"/>
                  <a:pt x="195719" y="117432"/>
                </a:cubicBezTo>
                <a:cubicBezTo>
                  <a:pt x="195719" y="131849"/>
                  <a:pt x="207397" y="143527"/>
                  <a:pt x="221815" y="143527"/>
                </a:cubicBezTo>
                <a:cubicBezTo>
                  <a:pt x="236233" y="143527"/>
                  <a:pt x="247911" y="131849"/>
                  <a:pt x="247911" y="117432"/>
                </a:cubicBezTo>
                <a:cubicBezTo>
                  <a:pt x="247911" y="103014"/>
                  <a:pt x="236233" y="91336"/>
                  <a:pt x="221815" y="91336"/>
                </a:cubicBezTo>
                <a:close/>
                <a:moveTo>
                  <a:pt x="26096" y="156575"/>
                </a:moveTo>
                <a:cubicBezTo>
                  <a:pt x="11678" y="156575"/>
                  <a:pt x="0" y="168253"/>
                  <a:pt x="0" y="182671"/>
                </a:cubicBezTo>
                <a:lnTo>
                  <a:pt x="0" y="195719"/>
                </a:lnTo>
                <a:cubicBezTo>
                  <a:pt x="0" y="202928"/>
                  <a:pt x="5839" y="208767"/>
                  <a:pt x="13048" y="208767"/>
                </a:cubicBezTo>
                <a:lnTo>
                  <a:pt x="65240" y="208767"/>
                </a:lnTo>
                <a:cubicBezTo>
                  <a:pt x="72449" y="208767"/>
                  <a:pt x="78288" y="202928"/>
                  <a:pt x="78288" y="195719"/>
                </a:cubicBezTo>
                <a:lnTo>
                  <a:pt x="78288" y="182671"/>
                </a:lnTo>
                <a:cubicBezTo>
                  <a:pt x="78288" y="168253"/>
                  <a:pt x="66610" y="156575"/>
                  <a:pt x="52192" y="156575"/>
                </a:cubicBezTo>
                <a:close/>
                <a:moveTo>
                  <a:pt x="117431" y="156575"/>
                </a:moveTo>
                <a:cubicBezTo>
                  <a:pt x="103013" y="156575"/>
                  <a:pt x="91336" y="168253"/>
                  <a:pt x="91336" y="182671"/>
                </a:cubicBezTo>
                <a:lnTo>
                  <a:pt x="91336" y="195719"/>
                </a:lnTo>
                <a:cubicBezTo>
                  <a:pt x="91336" y="202928"/>
                  <a:pt x="97175" y="208767"/>
                  <a:pt x="104384" y="208767"/>
                </a:cubicBezTo>
                <a:lnTo>
                  <a:pt x="156575" y="208767"/>
                </a:lnTo>
                <a:cubicBezTo>
                  <a:pt x="163784" y="208767"/>
                  <a:pt x="169623" y="202928"/>
                  <a:pt x="169623" y="195719"/>
                </a:cubicBezTo>
                <a:lnTo>
                  <a:pt x="169623" y="182671"/>
                </a:lnTo>
                <a:cubicBezTo>
                  <a:pt x="169623" y="168253"/>
                  <a:pt x="157945" y="156575"/>
                  <a:pt x="143527" y="156575"/>
                </a:cubicBezTo>
                <a:close/>
                <a:moveTo>
                  <a:pt x="208767" y="156575"/>
                </a:moveTo>
                <a:cubicBezTo>
                  <a:pt x="194349" y="156575"/>
                  <a:pt x="182671" y="168253"/>
                  <a:pt x="182671" y="182671"/>
                </a:cubicBezTo>
                <a:lnTo>
                  <a:pt x="182671" y="195719"/>
                </a:lnTo>
                <a:cubicBezTo>
                  <a:pt x="182671" y="202928"/>
                  <a:pt x="188510" y="208767"/>
                  <a:pt x="195719" y="208767"/>
                </a:cubicBezTo>
                <a:lnTo>
                  <a:pt x="247911" y="208767"/>
                </a:lnTo>
                <a:cubicBezTo>
                  <a:pt x="255120" y="208767"/>
                  <a:pt x="260959" y="202928"/>
                  <a:pt x="260959" y="195719"/>
                </a:cubicBezTo>
                <a:lnTo>
                  <a:pt x="260959" y="182671"/>
                </a:lnTo>
                <a:cubicBezTo>
                  <a:pt x="260959" y="168253"/>
                  <a:pt x="249281" y="156575"/>
                  <a:pt x="234863" y="156575"/>
                </a:cubicBezTo>
                <a:close/>
              </a:path>
            </a:pathLst>
          </a:custGeom>
          <a:solidFill>
            <a:srgbClr val="006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A4E5C"/>
              </a:solidFill>
            </a:endParaRPr>
          </a:p>
        </p:txBody>
      </p:sp>
      <p:sp>
        <p:nvSpPr>
          <p:cNvPr id="679" name="Google Shape;679;p63"/>
          <p:cNvSpPr txBox="1"/>
          <p:nvPr/>
        </p:nvSpPr>
        <p:spPr>
          <a:xfrm>
            <a:off x="2901301" y="3189484"/>
            <a:ext cx="279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latin typeface="Proxima Nova"/>
                <a:ea typeface="Proxima Nova"/>
                <a:cs typeface="Proxima Nova"/>
                <a:sym typeface="Proxima Nova"/>
              </a:rPr>
              <a:t>[DATE] - [DATE]</a:t>
            </a:r>
            <a:endParaRPr sz="1800" b="1">
              <a:solidFill>
                <a:schemeClr val="lt1"/>
              </a:solidFill>
              <a:latin typeface="Proxima Nova"/>
              <a:ea typeface="Proxima Nova"/>
              <a:cs typeface="Proxima Nova"/>
              <a:sym typeface="Proxima Nova"/>
            </a:endParaRPr>
          </a:p>
        </p:txBody>
      </p:sp>
      <p:sp>
        <p:nvSpPr>
          <p:cNvPr id="680" name="Google Shape;680;p63"/>
          <p:cNvSpPr txBox="1"/>
          <p:nvPr/>
        </p:nvSpPr>
        <p:spPr>
          <a:xfrm>
            <a:off x="3486275" y="2522275"/>
            <a:ext cx="1817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1600" b="1">
                <a:solidFill>
                  <a:schemeClr val="lt1"/>
                </a:solidFill>
                <a:latin typeface="Proxima Nova"/>
                <a:ea typeface="Proxima Nova"/>
                <a:cs typeface="Proxima Nova"/>
                <a:sym typeface="Proxima Nova"/>
              </a:rPr>
              <a:t>Install and Set Up Venn</a:t>
            </a:r>
            <a:endParaRPr sz="1600" b="1">
              <a:solidFill>
                <a:schemeClr val="lt1"/>
              </a:solidFill>
              <a:latin typeface="Proxima Nova"/>
              <a:ea typeface="Proxima Nova"/>
              <a:cs typeface="Proxima Nova"/>
              <a:sym typeface="Proxima Nova"/>
            </a:endParaRPr>
          </a:p>
        </p:txBody>
      </p:sp>
      <p:sp>
        <p:nvSpPr>
          <p:cNvPr id="681" name="Google Shape;681;p63"/>
          <p:cNvSpPr/>
          <p:nvPr/>
        </p:nvSpPr>
        <p:spPr>
          <a:xfrm>
            <a:off x="3094822" y="2659864"/>
            <a:ext cx="323719" cy="431628"/>
          </a:xfrm>
          <a:custGeom>
            <a:avLst/>
            <a:gdLst/>
            <a:ahLst/>
            <a:cxnLst/>
            <a:rect l="l" t="t" r="r" b="b"/>
            <a:pathLst>
              <a:path w="156575" h="208768" extrusionOk="0">
                <a:moveTo>
                  <a:pt x="78287" y="16310"/>
                </a:moveTo>
                <a:cubicBezTo>
                  <a:pt x="83702" y="16310"/>
                  <a:pt x="88073" y="20681"/>
                  <a:pt x="88073" y="26096"/>
                </a:cubicBezTo>
                <a:cubicBezTo>
                  <a:pt x="88073" y="31511"/>
                  <a:pt x="83702" y="35882"/>
                  <a:pt x="78287" y="35882"/>
                </a:cubicBezTo>
                <a:cubicBezTo>
                  <a:pt x="72873" y="35882"/>
                  <a:pt x="68502" y="31511"/>
                  <a:pt x="68502" y="26096"/>
                </a:cubicBezTo>
                <a:cubicBezTo>
                  <a:pt x="68502" y="20681"/>
                  <a:pt x="72873" y="16310"/>
                  <a:pt x="78287" y="16310"/>
                </a:cubicBezTo>
                <a:close/>
                <a:moveTo>
                  <a:pt x="64375" y="68844"/>
                </a:moveTo>
                <a:cubicBezTo>
                  <a:pt x="64938" y="68844"/>
                  <a:pt x="65500" y="69056"/>
                  <a:pt x="65925" y="69480"/>
                </a:cubicBezTo>
                <a:lnTo>
                  <a:pt x="71078" y="74667"/>
                </a:lnTo>
                <a:cubicBezTo>
                  <a:pt x="71927" y="75515"/>
                  <a:pt x="71927" y="76918"/>
                  <a:pt x="71078" y="77766"/>
                </a:cubicBezTo>
                <a:lnTo>
                  <a:pt x="44885" y="103699"/>
                </a:lnTo>
                <a:cubicBezTo>
                  <a:pt x="44461" y="104123"/>
                  <a:pt x="43898" y="104335"/>
                  <a:pt x="43335" y="104335"/>
                </a:cubicBezTo>
                <a:cubicBezTo>
                  <a:pt x="42773" y="104335"/>
                  <a:pt x="42210" y="104123"/>
                  <a:pt x="41786" y="103699"/>
                </a:cubicBezTo>
                <a:lnTo>
                  <a:pt x="26748" y="88498"/>
                </a:lnTo>
                <a:cubicBezTo>
                  <a:pt x="25900" y="87617"/>
                  <a:pt x="25900" y="86247"/>
                  <a:pt x="26748" y="85399"/>
                </a:cubicBezTo>
                <a:lnTo>
                  <a:pt x="31935" y="80245"/>
                </a:lnTo>
                <a:cubicBezTo>
                  <a:pt x="32359" y="79821"/>
                  <a:pt x="32921" y="79609"/>
                  <a:pt x="33484" y="79609"/>
                </a:cubicBezTo>
                <a:cubicBezTo>
                  <a:pt x="34047" y="79609"/>
                  <a:pt x="34610" y="79821"/>
                  <a:pt x="35034" y="80245"/>
                </a:cubicBezTo>
                <a:lnTo>
                  <a:pt x="43417" y="88726"/>
                </a:lnTo>
                <a:lnTo>
                  <a:pt x="62826" y="69480"/>
                </a:lnTo>
                <a:cubicBezTo>
                  <a:pt x="63250" y="69056"/>
                  <a:pt x="63812" y="68844"/>
                  <a:pt x="64375" y="68844"/>
                </a:cubicBezTo>
                <a:close/>
                <a:moveTo>
                  <a:pt x="126565" y="91336"/>
                </a:moveTo>
                <a:cubicBezTo>
                  <a:pt x="128718" y="91336"/>
                  <a:pt x="130479" y="92804"/>
                  <a:pt x="130479" y="94598"/>
                </a:cubicBezTo>
                <a:lnTo>
                  <a:pt x="130479" y="101122"/>
                </a:lnTo>
                <a:cubicBezTo>
                  <a:pt x="130479" y="102916"/>
                  <a:pt x="128718" y="104384"/>
                  <a:pt x="126565" y="104384"/>
                </a:cubicBezTo>
                <a:lnTo>
                  <a:pt x="62826" y="104384"/>
                </a:lnTo>
                <a:lnTo>
                  <a:pt x="76004" y="91336"/>
                </a:lnTo>
                <a:close/>
                <a:moveTo>
                  <a:pt x="127217" y="143527"/>
                </a:moveTo>
                <a:cubicBezTo>
                  <a:pt x="129011" y="143527"/>
                  <a:pt x="130479" y="144995"/>
                  <a:pt x="130479" y="146789"/>
                </a:cubicBezTo>
                <a:lnTo>
                  <a:pt x="130479" y="153313"/>
                </a:lnTo>
                <a:cubicBezTo>
                  <a:pt x="130479" y="155107"/>
                  <a:pt x="129011" y="156575"/>
                  <a:pt x="127217" y="156575"/>
                </a:cubicBezTo>
                <a:lnTo>
                  <a:pt x="68502" y="156575"/>
                </a:lnTo>
                <a:cubicBezTo>
                  <a:pt x="66707" y="156575"/>
                  <a:pt x="65240" y="155107"/>
                  <a:pt x="65240" y="153313"/>
                </a:cubicBezTo>
                <a:lnTo>
                  <a:pt x="65240" y="146789"/>
                </a:lnTo>
                <a:cubicBezTo>
                  <a:pt x="65240" y="144995"/>
                  <a:pt x="66707" y="143527"/>
                  <a:pt x="68502" y="143527"/>
                </a:cubicBezTo>
                <a:close/>
                <a:moveTo>
                  <a:pt x="39144" y="140265"/>
                </a:moveTo>
                <a:cubicBezTo>
                  <a:pt x="44559" y="140265"/>
                  <a:pt x="48930" y="144636"/>
                  <a:pt x="48930" y="150051"/>
                </a:cubicBezTo>
                <a:cubicBezTo>
                  <a:pt x="48930" y="155466"/>
                  <a:pt x="44559" y="159837"/>
                  <a:pt x="39144" y="159837"/>
                </a:cubicBezTo>
                <a:cubicBezTo>
                  <a:pt x="33729" y="159837"/>
                  <a:pt x="29358" y="155466"/>
                  <a:pt x="29358" y="150051"/>
                </a:cubicBezTo>
                <a:cubicBezTo>
                  <a:pt x="29358" y="144636"/>
                  <a:pt x="33729" y="140265"/>
                  <a:pt x="39144" y="140265"/>
                </a:cubicBezTo>
                <a:close/>
                <a:moveTo>
                  <a:pt x="78287" y="0"/>
                </a:moveTo>
                <a:cubicBezTo>
                  <a:pt x="63902" y="0"/>
                  <a:pt x="52192" y="11711"/>
                  <a:pt x="52192" y="26096"/>
                </a:cubicBezTo>
                <a:lnTo>
                  <a:pt x="19572" y="26096"/>
                </a:lnTo>
                <a:cubicBezTo>
                  <a:pt x="8775" y="26096"/>
                  <a:pt x="0" y="34871"/>
                  <a:pt x="0" y="45668"/>
                </a:cubicBezTo>
                <a:lnTo>
                  <a:pt x="0" y="189195"/>
                </a:lnTo>
                <a:cubicBezTo>
                  <a:pt x="0" y="199992"/>
                  <a:pt x="8775" y="208767"/>
                  <a:pt x="19572" y="208767"/>
                </a:cubicBezTo>
                <a:lnTo>
                  <a:pt x="137003" y="208767"/>
                </a:lnTo>
                <a:cubicBezTo>
                  <a:pt x="147800" y="208767"/>
                  <a:pt x="156575" y="199992"/>
                  <a:pt x="156575" y="189195"/>
                </a:cubicBezTo>
                <a:lnTo>
                  <a:pt x="156575" y="45668"/>
                </a:lnTo>
                <a:cubicBezTo>
                  <a:pt x="156575" y="34871"/>
                  <a:pt x="147800" y="26096"/>
                  <a:pt x="137003" y="26096"/>
                </a:cubicBezTo>
                <a:lnTo>
                  <a:pt x="104383" y="26096"/>
                </a:lnTo>
                <a:cubicBezTo>
                  <a:pt x="104383" y="11711"/>
                  <a:pt x="92673" y="0"/>
                  <a:pt x="78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A4E5C"/>
              </a:solidFill>
            </a:endParaRPr>
          </a:p>
        </p:txBody>
      </p:sp>
      <p:sp>
        <p:nvSpPr>
          <p:cNvPr id="682" name="Google Shape;682;p63"/>
          <p:cNvSpPr txBox="1"/>
          <p:nvPr/>
        </p:nvSpPr>
        <p:spPr>
          <a:xfrm>
            <a:off x="5303551" y="2434159"/>
            <a:ext cx="279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latin typeface="Proxima Nova"/>
                <a:ea typeface="Proxima Nova"/>
                <a:cs typeface="Proxima Nova"/>
                <a:sym typeface="Proxima Nova"/>
              </a:rPr>
              <a:t>STARTING [DATE]</a:t>
            </a:r>
            <a:endParaRPr sz="1800" b="1">
              <a:solidFill>
                <a:schemeClr val="lt1"/>
              </a:solidFill>
              <a:latin typeface="Proxima Nova"/>
              <a:ea typeface="Proxima Nova"/>
              <a:cs typeface="Proxima Nova"/>
              <a:sym typeface="Proxima Nova"/>
            </a:endParaRPr>
          </a:p>
        </p:txBody>
      </p:sp>
      <p:sp>
        <p:nvSpPr>
          <p:cNvPr id="683" name="Google Shape;683;p63"/>
          <p:cNvSpPr txBox="1"/>
          <p:nvPr/>
        </p:nvSpPr>
        <p:spPr>
          <a:xfrm>
            <a:off x="5888525" y="1766950"/>
            <a:ext cx="2531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1600" b="1">
                <a:solidFill>
                  <a:schemeClr val="lt1"/>
                </a:solidFill>
                <a:latin typeface="Proxima Nova"/>
                <a:ea typeface="Proxima Nova"/>
                <a:cs typeface="Proxima Nova"/>
                <a:sym typeface="Proxima Nova"/>
              </a:rPr>
              <a:t>Use Venn for All Work on Your Personal Computer</a:t>
            </a:r>
            <a:endParaRPr sz="1600" b="1">
              <a:solidFill>
                <a:schemeClr val="lt1"/>
              </a:solidFill>
              <a:latin typeface="Proxima Nova"/>
              <a:ea typeface="Proxima Nova"/>
              <a:cs typeface="Proxima Nova"/>
              <a:sym typeface="Proxima Nova"/>
            </a:endParaRPr>
          </a:p>
        </p:txBody>
      </p:sp>
      <p:grpSp>
        <p:nvGrpSpPr>
          <p:cNvPr id="684" name="Google Shape;684;p63"/>
          <p:cNvGrpSpPr/>
          <p:nvPr/>
        </p:nvGrpSpPr>
        <p:grpSpPr>
          <a:xfrm>
            <a:off x="5428088" y="1889498"/>
            <a:ext cx="461717" cy="461717"/>
            <a:chOff x="5458975" y="1513563"/>
            <a:chExt cx="767100" cy="767100"/>
          </a:xfrm>
        </p:grpSpPr>
        <p:sp>
          <p:nvSpPr>
            <p:cNvPr id="685" name="Google Shape;685;p63"/>
            <p:cNvSpPr/>
            <p:nvPr/>
          </p:nvSpPr>
          <p:spPr>
            <a:xfrm>
              <a:off x="5458975" y="1513563"/>
              <a:ext cx="767100" cy="7671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86" name="Google Shape;686;p63"/>
            <p:cNvPicPr preferRelativeResize="0"/>
            <p:nvPr/>
          </p:nvPicPr>
          <p:blipFill>
            <a:blip r:embed="rId3">
              <a:alphaModFix/>
            </a:blip>
            <a:stretch>
              <a:fillRect/>
            </a:stretch>
          </p:blipFill>
          <p:spPr>
            <a:xfrm>
              <a:off x="5572889" y="1683376"/>
              <a:ext cx="514959" cy="42745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64"/>
          <p:cNvSpPr txBox="1">
            <a:spLocks noGrp="1"/>
          </p:cNvSpPr>
          <p:nvPr>
            <p:ph type="title"/>
          </p:nvPr>
        </p:nvSpPr>
        <p:spPr>
          <a:xfrm>
            <a:off x="971550" y="693776"/>
            <a:ext cx="3101100" cy="755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Expectations for Use</a:t>
            </a:r>
            <a:endParaRPr/>
          </a:p>
        </p:txBody>
      </p:sp>
      <p:sp>
        <p:nvSpPr>
          <p:cNvPr id="692" name="Google Shape;692;p64"/>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600">
                <a:solidFill>
                  <a:schemeClr val="dk1"/>
                </a:solidFill>
                <a:latin typeface="Proxima Nova"/>
                <a:ea typeface="Proxima Nova"/>
                <a:cs typeface="Proxima Nova"/>
                <a:sym typeface="Proxima Nova"/>
              </a:rPr>
              <a:t>14</a:t>
            </a:fld>
            <a:endParaRPr sz="600">
              <a:solidFill>
                <a:schemeClr val="dk1"/>
              </a:solidFill>
              <a:latin typeface="Proxima Nova"/>
              <a:ea typeface="Proxima Nova"/>
              <a:cs typeface="Proxima Nova"/>
              <a:sym typeface="Proxima Nova"/>
            </a:endParaRPr>
          </a:p>
        </p:txBody>
      </p:sp>
      <p:sp>
        <p:nvSpPr>
          <p:cNvPr id="693" name="Google Shape;693;p64"/>
          <p:cNvSpPr/>
          <p:nvPr/>
        </p:nvSpPr>
        <p:spPr>
          <a:xfrm>
            <a:off x="5633986" y="1453801"/>
            <a:ext cx="596915" cy="466346"/>
          </a:xfrm>
          <a:custGeom>
            <a:avLst/>
            <a:gdLst/>
            <a:ahLst/>
            <a:cxnLst/>
            <a:rect l="l" t="t" r="r" b="b"/>
            <a:pathLst>
              <a:path w="6693" h="5202" extrusionOk="0">
                <a:moveTo>
                  <a:pt x="2424" y="1"/>
                </a:moveTo>
                <a:lnTo>
                  <a:pt x="2163" y="19"/>
                </a:lnTo>
                <a:lnTo>
                  <a:pt x="1939" y="38"/>
                </a:lnTo>
                <a:lnTo>
                  <a:pt x="1697" y="94"/>
                </a:lnTo>
                <a:lnTo>
                  <a:pt x="1473" y="150"/>
                </a:lnTo>
                <a:lnTo>
                  <a:pt x="1268" y="224"/>
                </a:lnTo>
                <a:lnTo>
                  <a:pt x="1063" y="318"/>
                </a:lnTo>
                <a:lnTo>
                  <a:pt x="877" y="429"/>
                </a:lnTo>
                <a:lnTo>
                  <a:pt x="709" y="541"/>
                </a:lnTo>
                <a:lnTo>
                  <a:pt x="560" y="672"/>
                </a:lnTo>
                <a:lnTo>
                  <a:pt x="411" y="821"/>
                </a:lnTo>
                <a:lnTo>
                  <a:pt x="299" y="970"/>
                </a:lnTo>
                <a:lnTo>
                  <a:pt x="187" y="1138"/>
                </a:lnTo>
                <a:lnTo>
                  <a:pt x="113" y="1305"/>
                </a:lnTo>
                <a:lnTo>
                  <a:pt x="57" y="1492"/>
                </a:lnTo>
                <a:lnTo>
                  <a:pt x="19" y="1678"/>
                </a:lnTo>
                <a:lnTo>
                  <a:pt x="1" y="1865"/>
                </a:lnTo>
                <a:lnTo>
                  <a:pt x="19" y="2014"/>
                </a:lnTo>
                <a:lnTo>
                  <a:pt x="38" y="2144"/>
                </a:lnTo>
                <a:lnTo>
                  <a:pt x="75" y="2293"/>
                </a:lnTo>
                <a:lnTo>
                  <a:pt x="131" y="2424"/>
                </a:lnTo>
                <a:lnTo>
                  <a:pt x="187" y="2554"/>
                </a:lnTo>
                <a:lnTo>
                  <a:pt x="262" y="2685"/>
                </a:lnTo>
                <a:lnTo>
                  <a:pt x="355" y="2815"/>
                </a:lnTo>
                <a:lnTo>
                  <a:pt x="448" y="2927"/>
                </a:lnTo>
                <a:lnTo>
                  <a:pt x="318" y="3169"/>
                </a:lnTo>
                <a:lnTo>
                  <a:pt x="187" y="3375"/>
                </a:lnTo>
                <a:lnTo>
                  <a:pt x="38" y="3561"/>
                </a:lnTo>
                <a:lnTo>
                  <a:pt x="1" y="3617"/>
                </a:lnTo>
                <a:lnTo>
                  <a:pt x="19" y="3654"/>
                </a:lnTo>
                <a:lnTo>
                  <a:pt x="57" y="3710"/>
                </a:lnTo>
                <a:lnTo>
                  <a:pt x="262" y="3710"/>
                </a:lnTo>
                <a:lnTo>
                  <a:pt x="411" y="3691"/>
                </a:lnTo>
                <a:lnTo>
                  <a:pt x="672" y="3635"/>
                </a:lnTo>
                <a:lnTo>
                  <a:pt x="914" y="3542"/>
                </a:lnTo>
                <a:lnTo>
                  <a:pt x="1119" y="3430"/>
                </a:lnTo>
                <a:lnTo>
                  <a:pt x="1417" y="3542"/>
                </a:lnTo>
                <a:lnTo>
                  <a:pt x="1734" y="3635"/>
                </a:lnTo>
                <a:lnTo>
                  <a:pt x="2070" y="3691"/>
                </a:lnTo>
                <a:lnTo>
                  <a:pt x="2424" y="3710"/>
                </a:lnTo>
                <a:lnTo>
                  <a:pt x="2666" y="3710"/>
                </a:lnTo>
                <a:lnTo>
                  <a:pt x="2909" y="3673"/>
                </a:lnTo>
                <a:lnTo>
                  <a:pt x="3132" y="3635"/>
                </a:lnTo>
                <a:lnTo>
                  <a:pt x="3356" y="3580"/>
                </a:lnTo>
                <a:lnTo>
                  <a:pt x="3561" y="3486"/>
                </a:lnTo>
                <a:lnTo>
                  <a:pt x="3766" y="3393"/>
                </a:lnTo>
                <a:lnTo>
                  <a:pt x="3952" y="3300"/>
                </a:lnTo>
                <a:lnTo>
                  <a:pt x="4120" y="3169"/>
                </a:lnTo>
                <a:lnTo>
                  <a:pt x="4288" y="3039"/>
                </a:lnTo>
                <a:lnTo>
                  <a:pt x="4418" y="2890"/>
                </a:lnTo>
                <a:lnTo>
                  <a:pt x="4549" y="2741"/>
                </a:lnTo>
                <a:lnTo>
                  <a:pt x="4642" y="2592"/>
                </a:lnTo>
                <a:lnTo>
                  <a:pt x="4717" y="2405"/>
                </a:lnTo>
                <a:lnTo>
                  <a:pt x="4791" y="2237"/>
                </a:lnTo>
                <a:lnTo>
                  <a:pt x="4810" y="2051"/>
                </a:lnTo>
                <a:lnTo>
                  <a:pt x="4828" y="1865"/>
                </a:lnTo>
                <a:lnTo>
                  <a:pt x="4810" y="1678"/>
                </a:lnTo>
                <a:lnTo>
                  <a:pt x="4791" y="1492"/>
                </a:lnTo>
                <a:lnTo>
                  <a:pt x="4717" y="1305"/>
                </a:lnTo>
                <a:lnTo>
                  <a:pt x="4642" y="1138"/>
                </a:lnTo>
                <a:lnTo>
                  <a:pt x="4549" y="970"/>
                </a:lnTo>
                <a:lnTo>
                  <a:pt x="4418" y="821"/>
                </a:lnTo>
                <a:lnTo>
                  <a:pt x="4288" y="672"/>
                </a:lnTo>
                <a:lnTo>
                  <a:pt x="4120" y="541"/>
                </a:lnTo>
                <a:lnTo>
                  <a:pt x="3952" y="429"/>
                </a:lnTo>
                <a:lnTo>
                  <a:pt x="3766" y="318"/>
                </a:lnTo>
                <a:lnTo>
                  <a:pt x="3561" y="224"/>
                </a:lnTo>
                <a:lnTo>
                  <a:pt x="3356" y="150"/>
                </a:lnTo>
                <a:lnTo>
                  <a:pt x="3132" y="94"/>
                </a:lnTo>
                <a:lnTo>
                  <a:pt x="2909" y="38"/>
                </a:lnTo>
                <a:lnTo>
                  <a:pt x="2666" y="19"/>
                </a:lnTo>
                <a:lnTo>
                  <a:pt x="2424" y="1"/>
                </a:lnTo>
                <a:close/>
                <a:moveTo>
                  <a:pt x="5183" y="1622"/>
                </a:moveTo>
                <a:lnTo>
                  <a:pt x="5201" y="1865"/>
                </a:lnTo>
                <a:lnTo>
                  <a:pt x="5183" y="2088"/>
                </a:lnTo>
                <a:lnTo>
                  <a:pt x="5145" y="2312"/>
                </a:lnTo>
                <a:lnTo>
                  <a:pt x="5071" y="2517"/>
                </a:lnTo>
                <a:lnTo>
                  <a:pt x="4978" y="2722"/>
                </a:lnTo>
                <a:lnTo>
                  <a:pt x="4866" y="2927"/>
                </a:lnTo>
                <a:lnTo>
                  <a:pt x="4735" y="3114"/>
                </a:lnTo>
                <a:lnTo>
                  <a:pt x="4568" y="3281"/>
                </a:lnTo>
                <a:lnTo>
                  <a:pt x="4381" y="3430"/>
                </a:lnTo>
                <a:lnTo>
                  <a:pt x="4195" y="3580"/>
                </a:lnTo>
                <a:lnTo>
                  <a:pt x="3971" y="3710"/>
                </a:lnTo>
                <a:lnTo>
                  <a:pt x="3747" y="3822"/>
                </a:lnTo>
                <a:lnTo>
                  <a:pt x="3505" y="3915"/>
                </a:lnTo>
                <a:lnTo>
                  <a:pt x="3244" y="3990"/>
                </a:lnTo>
                <a:lnTo>
                  <a:pt x="2983" y="4046"/>
                </a:lnTo>
                <a:lnTo>
                  <a:pt x="2704" y="4083"/>
                </a:lnTo>
                <a:lnTo>
                  <a:pt x="2238" y="4083"/>
                </a:lnTo>
                <a:lnTo>
                  <a:pt x="2051" y="4064"/>
                </a:lnTo>
                <a:lnTo>
                  <a:pt x="2126" y="4195"/>
                </a:lnTo>
                <a:lnTo>
                  <a:pt x="2219" y="4306"/>
                </a:lnTo>
                <a:lnTo>
                  <a:pt x="2312" y="4418"/>
                </a:lnTo>
                <a:lnTo>
                  <a:pt x="2405" y="4530"/>
                </a:lnTo>
                <a:lnTo>
                  <a:pt x="2648" y="4717"/>
                </a:lnTo>
                <a:lnTo>
                  <a:pt x="2927" y="4884"/>
                </a:lnTo>
                <a:lnTo>
                  <a:pt x="3225" y="5015"/>
                </a:lnTo>
                <a:lnTo>
                  <a:pt x="3561" y="5127"/>
                </a:lnTo>
                <a:lnTo>
                  <a:pt x="3915" y="5183"/>
                </a:lnTo>
                <a:lnTo>
                  <a:pt x="4269" y="5201"/>
                </a:lnTo>
                <a:lnTo>
                  <a:pt x="4623" y="5183"/>
                </a:lnTo>
                <a:lnTo>
                  <a:pt x="4959" y="5127"/>
                </a:lnTo>
                <a:lnTo>
                  <a:pt x="5276" y="5033"/>
                </a:lnTo>
                <a:lnTo>
                  <a:pt x="5574" y="4903"/>
                </a:lnTo>
                <a:lnTo>
                  <a:pt x="5779" y="5015"/>
                </a:lnTo>
                <a:lnTo>
                  <a:pt x="6021" y="5108"/>
                </a:lnTo>
                <a:lnTo>
                  <a:pt x="6282" y="5183"/>
                </a:lnTo>
                <a:lnTo>
                  <a:pt x="6432" y="5201"/>
                </a:lnTo>
                <a:lnTo>
                  <a:pt x="6599" y="5201"/>
                </a:lnTo>
                <a:lnTo>
                  <a:pt x="6655" y="5183"/>
                </a:lnTo>
                <a:lnTo>
                  <a:pt x="6674" y="5145"/>
                </a:lnTo>
                <a:lnTo>
                  <a:pt x="6692" y="5089"/>
                </a:lnTo>
                <a:lnTo>
                  <a:pt x="6655" y="5052"/>
                </a:lnTo>
                <a:lnTo>
                  <a:pt x="6506" y="4866"/>
                </a:lnTo>
                <a:lnTo>
                  <a:pt x="6376" y="4661"/>
                </a:lnTo>
                <a:lnTo>
                  <a:pt x="6245" y="4418"/>
                </a:lnTo>
                <a:lnTo>
                  <a:pt x="6338" y="4288"/>
                </a:lnTo>
                <a:lnTo>
                  <a:pt x="6432" y="4176"/>
                </a:lnTo>
                <a:lnTo>
                  <a:pt x="6506" y="4046"/>
                </a:lnTo>
                <a:lnTo>
                  <a:pt x="6562" y="3915"/>
                </a:lnTo>
                <a:lnTo>
                  <a:pt x="6618" y="3785"/>
                </a:lnTo>
                <a:lnTo>
                  <a:pt x="6655" y="3635"/>
                </a:lnTo>
                <a:lnTo>
                  <a:pt x="6674" y="3486"/>
                </a:lnTo>
                <a:lnTo>
                  <a:pt x="6692" y="3337"/>
                </a:lnTo>
                <a:lnTo>
                  <a:pt x="6674" y="3207"/>
                </a:lnTo>
                <a:lnTo>
                  <a:pt x="6655" y="3058"/>
                </a:lnTo>
                <a:lnTo>
                  <a:pt x="6618" y="2927"/>
                </a:lnTo>
                <a:lnTo>
                  <a:pt x="6581" y="2797"/>
                </a:lnTo>
                <a:lnTo>
                  <a:pt x="6525" y="2666"/>
                </a:lnTo>
                <a:lnTo>
                  <a:pt x="6450" y="2536"/>
                </a:lnTo>
                <a:lnTo>
                  <a:pt x="6357" y="2405"/>
                </a:lnTo>
                <a:lnTo>
                  <a:pt x="6264" y="2293"/>
                </a:lnTo>
                <a:lnTo>
                  <a:pt x="6171" y="2200"/>
                </a:lnTo>
                <a:lnTo>
                  <a:pt x="6040" y="2088"/>
                </a:lnTo>
                <a:lnTo>
                  <a:pt x="5798" y="1902"/>
                </a:lnTo>
                <a:lnTo>
                  <a:pt x="5500" y="1753"/>
                </a:lnTo>
                <a:lnTo>
                  <a:pt x="5183" y="1622"/>
                </a:lnTo>
                <a:close/>
              </a:path>
            </a:pathLst>
          </a:custGeom>
          <a:solidFill>
            <a:srgbClr val="4A4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A4E5C"/>
              </a:solidFill>
            </a:endParaRPr>
          </a:p>
        </p:txBody>
      </p:sp>
      <p:grpSp>
        <p:nvGrpSpPr>
          <p:cNvPr id="694" name="Google Shape;694;p64"/>
          <p:cNvGrpSpPr/>
          <p:nvPr/>
        </p:nvGrpSpPr>
        <p:grpSpPr>
          <a:xfrm>
            <a:off x="1357050" y="2236700"/>
            <a:ext cx="6430050" cy="755400"/>
            <a:chOff x="1357050" y="2236700"/>
            <a:chExt cx="6430050" cy="755400"/>
          </a:xfrm>
        </p:grpSpPr>
        <p:sp>
          <p:nvSpPr>
            <p:cNvPr id="695" name="Google Shape;695;p64"/>
            <p:cNvSpPr/>
            <p:nvPr/>
          </p:nvSpPr>
          <p:spPr>
            <a:xfrm>
              <a:off x="1357050" y="2236700"/>
              <a:ext cx="755400" cy="7554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roxima Nova"/>
                  <a:ea typeface="Proxima Nova"/>
                  <a:cs typeface="Proxima Nova"/>
                  <a:sym typeface="Proxima Nova"/>
                </a:rPr>
                <a:t>1</a:t>
              </a:r>
              <a:endParaRPr sz="2400" b="1">
                <a:solidFill>
                  <a:schemeClr val="lt1"/>
                </a:solidFill>
                <a:latin typeface="Proxima Nova"/>
                <a:ea typeface="Proxima Nova"/>
                <a:cs typeface="Proxima Nova"/>
                <a:sym typeface="Proxima Nova"/>
              </a:endParaRPr>
            </a:p>
          </p:txBody>
        </p:sp>
        <p:sp>
          <p:nvSpPr>
            <p:cNvPr id="696" name="Google Shape;696;p64"/>
            <p:cNvSpPr txBox="1"/>
            <p:nvPr/>
          </p:nvSpPr>
          <p:spPr>
            <a:xfrm>
              <a:off x="2247900" y="2236700"/>
              <a:ext cx="5539200" cy="755400"/>
            </a:xfrm>
            <a:prstGeom prst="rect">
              <a:avLst/>
            </a:prstGeom>
            <a:noFill/>
            <a:ln>
              <a:noFill/>
            </a:ln>
          </p:spPr>
          <p:txBody>
            <a:bodyPr spcFirstLastPara="1" wrap="square" lIns="91425" tIns="91425" rIns="91425" bIns="91425" anchor="ctr" anchorCtr="0">
              <a:normAutofit/>
            </a:bodyPr>
            <a:lstStyle/>
            <a:p>
              <a:pPr marL="0" marR="0" lvl="0" indent="0" algn="l" rtl="0">
                <a:lnSpc>
                  <a:spcPct val="100000"/>
                </a:lnSpc>
                <a:spcBef>
                  <a:spcPts val="0"/>
                </a:spcBef>
                <a:spcAft>
                  <a:spcPts val="0"/>
                </a:spcAft>
                <a:buNone/>
              </a:pPr>
              <a:r>
                <a:rPr lang="en" sz="2000">
                  <a:solidFill>
                    <a:schemeClr val="dk2"/>
                  </a:solidFill>
                  <a:latin typeface="Proxima Nova"/>
                  <a:ea typeface="Proxima Nova"/>
                  <a:cs typeface="Proxima Nova"/>
                  <a:sym typeface="Proxima Nova"/>
                </a:rPr>
                <a:t>[Expectation 1]</a:t>
              </a:r>
              <a:endParaRPr sz="2000">
                <a:solidFill>
                  <a:schemeClr val="dk2"/>
                </a:solidFill>
                <a:latin typeface="Proxima Nova"/>
                <a:ea typeface="Proxima Nova"/>
                <a:cs typeface="Proxima Nova"/>
                <a:sym typeface="Proxima Nova"/>
              </a:endParaRPr>
            </a:p>
          </p:txBody>
        </p:sp>
      </p:grpSp>
      <p:grpSp>
        <p:nvGrpSpPr>
          <p:cNvPr id="697" name="Google Shape;697;p64"/>
          <p:cNvGrpSpPr/>
          <p:nvPr/>
        </p:nvGrpSpPr>
        <p:grpSpPr>
          <a:xfrm>
            <a:off x="1357050" y="3276600"/>
            <a:ext cx="6430050" cy="755400"/>
            <a:chOff x="1357050" y="2236700"/>
            <a:chExt cx="6430050" cy="755400"/>
          </a:xfrm>
        </p:grpSpPr>
        <p:sp>
          <p:nvSpPr>
            <p:cNvPr id="698" name="Google Shape;698;p64"/>
            <p:cNvSpPr/>
            <p:nvPr/>
          </p:nvSpPr>
          <p:spPr>
            <a:xfrm>
              <a:off x="1357050" y="2236700"/>
              <a:ext cx="755400" cy="7554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roxima Nova"/>
                  <a:ea typeface="Proxima Nova"/>
                  <a:cs typeface="Proxima Nova"/>
                  <a:sym typeface="Proxima Nova"/>
                </a:rPr>
                <a:t>2</a:t>
              </a:r>
              <a:endParaRPr sz="2400" b="1">
                <a:solidFill>
                  <a:schemeClr val="lt1"/>
                </a:solidFill>
                <a:latin typeface="Proxima Nova"/>
                <a:ea typeface="Proxima Nova"/>
                <a:cs typeface="Proxima Nova"/>
                <a:sym typeface="Proxima Nova"/>
              </a:endParaRPr>
            </a:p>
          </p:txBody>
        </p:sp>
        <p:sp>
          <p:nvSpPr>
            <p:cNvPr id="699" name="Google Shape;699;p64"/>
            <p:cNvSpPr txBox="1"/>
            <p:nvPr/>
          </p:nvSpPr>
          <p:spPr>
            <a:xfrm>
              <a:off x="2247900" y="2236700"/>
              <a:ext cx="5539200" cy="755400"/>
            </a:xfrm>
            <a:prstGeom prst="rect">
              <a:avLst/>
            </a:prstGeom>
            <a:noFill/>
            <a:ln>
              <a:noFill/>
            </a:ln>
          </p:spPr>
          <p:txBody>
            <a:bodyPr spcFirstLastPara="1" wrap="square" lIns="91425" tIns="91425" rIns="91425" bIns="91425" anchor="ctr" anchorCtr="0">
              <a:normAutofit/>
            </a:bodyPr>
            <a:lstStyle/>
            <a:p>
              <a:pPr marL="0" marR="0" lvl="0" indent="0" algn="l" rtl="0">
                <a:lnSpc>
                  <a:spcPct val="100000"/>
                </a:lnSpc>
                <a:spcBef>
                  <a:spcPts val="0"/>
                </a:spcBef>
                <a:spcAft>
                  <a:spcPts val="0"/>
                </a:spcAft>
                <a:buNone/>
              </a:pPr>
              <a:r>
                <a:rPr lang="en" sz="2000">
                  <a:solidFill>
                    <a:schemeClr val="dk2"/>
                  </a:solidFill>
                  <a:latin typeface="Proxima Nova"/>
                  <a:ea typeface="Proxima Nova"/>
                  <a:cs typeface="Proxima Nova"/>
                  <a:sym typeface="Proxima Nova"/>
                </a:rPr>
                <a:t>[Expectation 2]</a:t>
              </a:r>
              <a:endParaRPr sz="2000">
                <a:solidFill>
                  <a:schemeClr val="dk2"/>
                </a:solidFill>
                <a:latin typeface="Proxima Nova"/>
                <a:ea typeface="Proxima Nova"/>
                <a:cs typeface="Proxima Nova"/>
                <a:sym typeface="Proxima Nova"/>
              </a:endParaRPr>
            </a:p>
          </p:txBody>
        </p:sp>
      </p:grpSp>
      <p:grpSp>
        <p:nvGrpSpPr>
          <p:cNvPr id="700" name="Google Shape;700;p64"/>
          <p:cNvGrpSpPr/>
          <p:nvPr/>
        </p:nvGrpSpPr>
        <p:grpSpPr>
          <a:xfrm>
            <a:off x="1357050" y="4316500"/>
            <a:ext cx="6430050" cy="755400"/>
            <a:chOff x="1357050" y="2236700"/>
            <a:chExt cx="6430050" cy="755400"/>
          </a:xfrm>
        </p:grpSpPr>
        <p:sp>
          <p:nvSpPr>
            <p:cNvPr id="701" name="Google Shape;701;p64"/>
            <p:cNvSpPr/>
            <p:nvPr/>
          </p:nvSpPr>
          <p:spPr>
            <a:xfrm>
              <a:off x="1357050" y="2236700"/>
              <a:ext cx="755400" cy="7554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roxima Nova"/>
                  <a:ea typeface="Proxima Nova"/>
                  <a:cs typeface="Proxima Nova"/>
                  <a:sym typeface="Proxima Nova"/>
                </a:rPr>
                <a:t>3</a:t>
              </a:r>
              <a:endParaRPr sz="2400" b="1">
                <a:solidFill>
                  <a:schemeClr val="lt1"/>
                </a:solidFill>
                <a:latin typeface="Proxima Nova"/>
                <a:ea typeface="Proxima Nova"/>
                <a:cs typeface="Proxima Nova"/>
                <a:sym typeface="Proxima Nova"/>
              </a:endParaRPr>
            </a:p>
          </p:txBody>
        </p:sp>
        <p:sp>
          <p:nvSpPr>
            <p:cNvPr id="702" name="Google Shape;702;p64"/>
            <p:cNvSpPr txBox="1"/>
            <p:nvPr/>
          </p:nvSpPr>
          <p:spPr>
            <a:xfrm>
              <a:off x="2247900" y="2236700"/>
              <a:ext cx="5539200" cy="755400"/>
            </a:xfrm>
            <a:prstGeom prst="rect">
              <a:avLst/>
            </a:prstGeom>
            <a:noFill/>
            <a:ln>
              <a:noFill/>
            </a:ln>
          </p:spPr>
          <p:txBody>
            <a:bodyPr spcFirstLastPara="1" wrap="square" lIns="91425" tIns="91425" rIns="91425" bIns="91425" anchor="ctr" anchorCtr="0">
              <a:normAutofit/>
            </a:bodyPr>
            <a:lstStyle/>
            <a:p>
              <a:pPr marL="0" marR="0" lvl="0" indent="0" algn="l" rtl="0">
                <a:lnSpc>
                  <a:spcPct val="100000"/>
                </a:lnSpc>
                <a:spcBef>
                  <a:spcPts val="0"/>
                </a:spcBef>
                <a:spcAft>
                  <a:spcPts val="0"/>
                </a:spcAft>
                <a:buNone/>
              </a:pPr>
              <a:r>
                <a:rPr lang="en" sz="2000">
                  <a:solidFill>
                    <a:schemeClr val="dk2"/>
                  </a:solidFill>
                  <a:latin typeface="Proxima Nova"/>
                  <a:ea typeface="Proxima Nova"/>
                  <a:cs typeface="Proxima Nova"/>
                  <a:sym typeface="Proxima Nova"/>
                </a:rPr>
                <a:t>[Expectation 3]</a:t>
              </a:r>
              <a:endParaRPr sz="2000">
                <a:solidFill>
                  <a:schemeClr val="dk2"/>
                </a:solidFill>
                <a:latin typeface="Proxima Nova"/>
                <a:ea typeface="Proxima Nova"/>
                <a:cs typeface="Proxima Nova"/>
                <a:sym typeface="Proxima Nova"/>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5"/>
          <p:cNvSpPr txBox="1">
            <a:spLocks noGrp="1"/>
          </p:cNvSpPr>
          <p:nvPr>
            <p:ph type="title"/>
          </p:nvPr>
        </p:nvSpPr>
        <p:spPr>
          <a:xfrm>
            <a:off x="1135950" y="1687475"/>
            <a:ext cx="6872100" cy="7395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6400"/>
              <a:t>What questions do you have?</a:t>
            </a:r>
            <a:endParaRPr sz="6400"/>
          </a:p>
        </p:txBody>
      </p:sp>
      <p:sp>
        <p:nvSpPr>
          <p:cNvPr id="708" name="Google Shape;708;p65"/>
          <p:cNvSpPr txBox="1">
            <a:spLocks noGrp="1"/>
          </p:cNvSpPr>
          <p:nvPr>
            <p:ph type="subTitle" idx="1"/>
          </p:nvPr>
        </p:nvSpPr>
        <p:spPr>
          <a:xfrm>
            <a:off x="1529100" y="3123938"/>
            <a:ext cx="6085800" cy="33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Please add your questions in the chat.</a:t>
            </a:r>
            <a:endParaRPr sz="2000"/>
          </a:p>
        </p:txBody>
      </p:sp>
      <p:sp>
        <p:nvSpPr>
          <p:cNvPr id="709" name="Google Shape;709;p65"/>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600" b="0" i="0" u="none" strike="noStrike" cap="none">
                <a:solidFill>
                  <a:schemeClr val="lt1"/>
                </a:solidFill>
                <a:latin typeface="Proxima Nova"/>
                <a:ea typeface="Proxima Nova"/>
                <a:cs typeface="Proxima Nova"/>
                <a:sym typeface="Proxima Nova"/>
              </a:rPr>
              <a:t>15</a:t>
            </a:fld>
            <a:endParaRPr sz="600" b="0" i="0" u="none" strike="noStrike" cap="none">
              <a:solidFill>
                <a:schemeClr val="lt1"/>
              </a:solidFill>
              <a:latin typeface="Proxima Nova"/>
              <a:ea typeface="Proxima Nova"/>
              <a:cs typeface="Proxima Nova"/>
              <a:sym typeface="Proxima Nova"/>
            </a:endParaRPr>
          </a:p>
        </p:txBody>
      </p:sp>
      <p:cxnSp>
        <p:nvCxnSpPr>
          <p:cNvPr id="710" name="Google Shape;710;p65"/>
          <p:cNvCxnSpPr/>
          <p:nvPr/>
        </p:nvCxnSpPr>
        <p:spPr>
          <a:xfrm>
            <a:off x="367904" y="4931054"/>
            <a:ext cx="0" cy="21240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8" name="Google Shape;528;p52"/>
          <p:cNvGrpSpPr/>
          <p:nvPr/>
        </p:nvGrpSpPr>
        <p:grpSpPr>
          <a:xfrm>
            <a:off x="4409375" y="413663"/>
            <a:ext cx="925800" cy="925800"/>
            <a:chOff x="4409375" y="413663"/>
            <a:chExt cx="925800" cy="925800"/>
          </a:xfrm>
        </p:grpSpPr>
        <p:sp>
          <p:nvSpPr>
            <p:cNvPr id="529" name="Google Shape;529;p52"/>
            <p:cNvSpPr/>
            <p:nvPr/>
          </p:nvSpPr>
          <p:spPr>
            <a:xfrm>
              <a:off x="4409375" y="413663"/>
              <a:ext cx="925800" cy="925800"/>
            </a:xfrm>
            <a:prstGeom prst="ellipse">
              <a:avLst/>
            </a:prstGeom>
            <a:solidFill>
              <a:srgbClr val="F2F2F2"/>
            </a:solidFill>
            <a:ln w="38100" cap="flat" cmpd="sng">
              <a:solidFill>
                <a:srgbClr val="F2F2F2"/>
              </a:solidFill>
              <a:prstDash val="solid"/>
              <a:round/>
              <a:headEnd type="none" w="sm" len="sm"/>
              <a:tailEnd type="none" w="sm" len="sm"/>
            </a:ln>
            <a:effectLst>
              <a:outerShdw blurRad="57150" dist="19050" dir="2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0" name="Google Shape;530;p52"/>
            <p:cNvPicPr preferRelativeResize="0"/>
            <p:nvPr/>
          </p:nvPicPr>
          <p:blipFill>
            <a:blip r:embed="rId3">
              <a:alphaModFix/>
            </a:blip>
            <a:stretch>
              <a:fillRect/>
            </a:stretch>
          </p:blipFill>
          <p:spPr>
            <a:xfrm>
              <a:off x="4576219" y="584625"/>
              <a:ext cx="672624" cy="583875"/>
            </a:xfrm>
            <a:prstGeom prst="rect">
              <a:avLst/>
            </a:prstGeom>
            <a:noFill/>
            <a:ln>
              <a:noFill/>
            </a:ln>
          </p:spPr>
        </p:pic>
      </p:grpSp>
      <p:grpSp>
        <p:nvGrpSpPr>
          <p:cNvPr id="531" name="Google Shape;531;p52"/>
          <p:cNvGrpSpPr/>
          <p:nvPr/>
        </p:nvGrpSpPr>
        <p:grpSpPr>
          <a:xfrm>
            <a:off x="4409375" y="2108850"/>
            <a:ext cx="925800" cy="925800"/>
            <a:chOff x="4409375" y="2108850"/>
            <a:chExt cx="925800" cy="925800"/>
          </a:xfrm>
        </p:grpSpPr>
        <p:sp>
          <p:nvSpPr>
            <p:cNvPr id="532" name="Google Shape;532;p52"/>
            <p:cNvSpPr/>
            <p:nvPr/>
          </p:nvSpPr>
          <p:spPr>
            <a:xfrm>
              <a:off x="4409375" y="2108850"/>
              <a:ext cx="925800" cy="925800"/>
            </a:xfrm>
            <a:prstGeom prst="ellipse">
              <a:avLst/>
            </a:prstGeom>
            <a:solidFill>
              <a:srgbClr val="F2F2F2"/>
            </a:solidFill>
            <a:ln w="38100" cap="flat" cmpd="sng">
              <a:solidFill>
                <a:srgbClr val="F2F2F2"/>
              </a:solidFill>
              <a:prstDash val="solid"/>
              <a:round/>
              <a:headEnd type="none" w="sm" len="sm"/>
              <a:tailEnd type="none" w="sm" len="sm"/>
            </a:ln>
            <a:effectLst>
              <a:outerShdw blurRad="57150" dist="19050" dir="2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3" name="Google Shape;533;p52"/>
            <p:cNvPicPr preferRelativeResize="0"/>
            <p:nvPr/>
          </p:nvPicPr>
          <p:blipFill>
            <a:blip r:embed="rId4">
              <a:alphaModFix/>
            </a:blip>
            <a:stretch>
              <a:fillRect/>
            </a:stretch>
          </p:blipFill>
          <p:spPr>
            <a:xfrm>
              <a:off x="4580350" y="2279825"/>
              <a:ext cx="583850" cy="583850"/>
            </a:xfrm>
            <a:prstGeom prst="rect">
              <a:avLst/>
            </a:prstGeom>
            <a:noFill/>
            <a:ln>
              <a:noFill/>
            </a:ln>
          </p:spPr>
        </p:pic>
      </p:grpSp>
      <p:sp>
        <p:nvSpPr>
          <p:cNvPr id="534" name="Google Shape;534;p52"/>
          <p:cNvSpPr txBox="1"/>
          <p:nvPr/>
        </p:nvSpPr>
        <p:spPr>
          <a:xfrm>
            <a:off x="5521800" y="630275"/>
            <a:ext cx="362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roxima Nova"/>
                <a:ea typeface="Proxima Nova"/>
                <a:cs typeface="Proxima Nova"/>
                <a:sym typeface="Proxima Nova"/>
              </a:rPr>
              <a:t>What is Venn?</a:t>
            </a:r>
            <a:endParaRPr sz="2000">
              <a:latin typeface="Proxima Nova"/>
              <a:ea typeface="Proxima Nova"/>
              <a:cs typeface="Proxima Nova"/>
              <a:sym typeface="Proxima Nova"/>
            </a:endParaRPr>
          </a:p>
        </p:txBody>
      </p:sp>
      <p:sp>
        <p:nvSpPr>
          <p:cNvPr id="535" name="Google Shape;535;p52"/>
          <p:cNvSpPr txBox="1"/>
          <p:nvPr/>
        </p:nvSpPr>
        <p:spPr>
          <a:xfrm>
            <a:off x="5521800" y="2325450"/>
            <a:ext cx="362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roxima Nova"/>
                <a:ea typeface="Proxima Nova"/>
                <a:cs typeface="Proxima Nova"/>
                <a:sym typeface="Proxima Nova"/>
              </a:rPr>
              <a:t>Venn Onboarding</a:t>
            </a:r>
            <a:endParaRPr sz="2000">
              <a:latin typeface="Proxima Nova"/>
              <a:ea typeface="Proxima Nova"/>
              <a:cs typeface="Proxima Nova"/>
              <a:sym typeface="Proxima Nova"/>
            </a:endParaRPr>
          </a:p>
        </p:txBody>
      </p:sp>
      <p:sp>
        <p:nvSpPr>
          <p:cNvPr id="536" name="Google Shape;536;p52"/>
          <p:cNvSpPr txBox="1"/>
          <p:nvPr/>
        </p:nvSpPr>
        <p:spPr>
          <a:xfrm>
            <a:off x="5521800" y="4020625"/>
            <a:ext cx="362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roxima Nova"/>
                <a:ea typeface="Proxima Nova"/>
                <a:cs typeface="Proxima Nova"/>
                <a:sym typeface="Proxima Nova"/>
              </a:rPr>
              <a:t>Expectations</a:t>
            </a:r>
            <a:endParaRPr sz="2000">
              <a:latin typeface="Proxima Nova"/>
              <a:ea typeface="Proxima Nova"/>
              <a:cs typeface="Proxima Nova"/>
              <a:sym typeface="Proxima Nova"/>
            </a:endParaRPr>
          </a:p>
        </p:txBody>
      </p:sp>
      <p:grpSp>
        <p:nvGrpSpPr>
          <p:cNvPr id="537" name="Google Shape;537;p52"/>
          <p:cNvGrpSpPr/>
          <p:nvPr/>
        </p:nvGrpSpPr>
        <p:grpSpPr>
          <a:xfrm>
            <a:off x="4409375" y="3804038"/>
            <a:ext cx="925800" cy="925800"/>
            <a:chOff x="4409375" y="3804038"/>
            <a:chExt cx="925800" cy="925800"/>
          </a:xfrm>
        </p:grpSpPr>
        <p:sp>
          <p:nvSpPr>
            <p:cNvPr id="538" name="Google Shape;538;p52"/>
            <p:cNvSpPr/>
            <p:nvPr/>
          </p:nvSpPr>
          <p:spPr>
            <a:xfrm>
              <a:off x="4409375" y="3804038"/>
              <a:ext cx="925800" cy="925800"/>
            </a:xfrm>
            <a:prstGeom prst="ellipse">
              <a:avLst/>
            </a:prstGeom>
            <a:solidFill>
              <a:srgbClr val="F2F2F2"/>
            </a:solidFill>
            <a:ln w="38100" cap="flat" cmpd="sng">
              <a:solidFill>
                <a:srgbClr val="F2F2F2"/>
              </a:solidFill>
              <a:prstDash val="solid"/>
              <a:round/>
              <a:headEnd type="none" w="sm" len="sm"/>
              <a:tailEnd type="none" w="sm" len="sm"/>
            </a:ln>
            <a:effectLst>
              <a:outerShdw blurRad="57150" dist="19050" dir="2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9" name="Google Shape;539;p52"/>
            <p:cNvPicPr preferRelativeResize="0"/>
            <p:nvPr/>
          </p:nvPicPr>
          <p:blipFill>
            <a:blip r:embed="rId5">
              <a:alphaModFix/>
            </a:blip>
            <a:stretch>
              <a:fillRect/>
            </a:stretch>
          </p:blipFill>
          <p:spPr>
            <a:xfrm>
              <a:off x="4580350" y="3933407"/>
              <a:ext cx="583850" cy="667062"/>
            </a:xfrm>
            <a:prstGeom prst="rect">
              <a:avLst/>
            </a:prstGeom>
            <a:noFill/>
            <a:ln>
              <a:noFill/>
            </a:ln>
          </p:spPr>
        </p:pic>
      </p:grpSp>
      <p:sp>
        <p:nvSpPr>
          <p:cNvPr id="540" name="Google Shape;540;p52"/>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600">
                <a:solidFill>
                  <a:schemeClr val="dk1"/>
                </a:solidFill>
                <a:latin typeface="Proxima Nova"/>
                <a:ea typeface="Proxima Nova"/>
                <a:cs typeface="Proxima Nova"/>
                <a:sym typeface="Proxima Nova"/>
              </a:rPr>
              <a:t>2</a:t>
            </a:fld>
            <a:endParaRPr sz="600">
              <a:solidFill>
                <a:schemeClr val="dk1"/>
              </a:solidFill>
              <a:latin typeface="Proxima Nova"/>
              <a:ea typeface="Proxima Nova"/>
              <a:cs typeface="Proxima Nova"/>
              <a:sym typeface="Proxima Nova"/>
            </a:endParaRPr>
          </a:p>
        </p:txBody>
      </p:sp>
      <p:sp>
        <p:nvSpPr>
          <p:cNvPr id="541" name="Google Shape;541;p52"/>
          <p:cNvSpPr txBox="1"/>
          <p:nvPr/>
        </p:nvSpPr>
        <p:spPr>
          <a:xfrm>
            <a:off x="299425" y="925675"/>
            <a:ext cx="3279300" cy="240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2400" b="1">
                <a:solidFill>
                  <a:srgbClr val="004EBA"/>
                </a:solidFill>
                <a:latin typeface="Proxima Nova"/>
                <a:ea typeface="Proxima Nova"/>
                <a:cs typeface="Proxima Nova"/>
                <a:sym typeface="Proxima Nova"/>
              </a:rPr>
              <a:t>By the end of this session, you will be prepared to set up and begin using Venn for work on your personal computer.</a:t>
            </a:r>
            <a:endParaRPr sz="2400" b="1">
              <a:solidFill>
                <a:srgbClr val="004EBA"/>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3"/>
          <p:cNvSpPr txBox="1"/>
          <p:nvPr/>
        </p:nvSpPr>
        <p:spPr>
          <a:xfrm>
            <a:off x="375625" y="925675"/>
            <a:ext cx="2897700" cy="195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rgbClr val="004EBA"/>
                </a:solidFill>
                <a:latin typeface="Proxima Nova"/>
                <a:ea typeface="Proxima Nova"/>
                <a:cs typeface="Proxima Nova"/>
                <a:sym typeface="Proxima Nova"/>
              </a:rPr>
              <a:t>Our Goal</a:t>
            </a:r>
            <a:endParaRPr sz="3200" b="1">
              <a:solidFill>
                <a:srgbClr val="004EBA"/>
              </a:solidFill>
              <a:latin typeface="Proxima Nova"/>
              <a:ea typeface="Proxima Nova"/>
              <a:cs typeface="Proxima Nova"/>
              <a:sym typeface="Proxima Nova"/>
            </a:endParaRPr>
          </a:p>
          <a:p>
            <a:pPr marL="0" lvl="0" indent="0" algn="l" rtl="0">
              <a:spcBef>
                <a:spcPts val="0"/>
              </a:spcBef>
              <a:spcAft>
                <a:spcPts val="0"/>
              </a:spcAft>
              <a:buNone/>
            </a:pPr>
            <a:endParaRPr sz="11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800">
                <a:solidFill>
                  <a:schemeClr val="dk1"/>
                </a:solidFill>
                <a:latin typeface="Proxima Nova"/>
                <a:ea typeface="Proxima Nova"/>
                <a:cs typeface="Proxima Nova"/>
                <a:sym typeface="Proxima Nova"/>
              </a:rPr>
              <a:t>You will be prepared to set up and begin using Venn for work on your personal computer.</a:t>
            </a:r>
            <a:endParaRPr sz="1800">
              <a:latin typeface="Proxima Nova"/>
              <a:ea typeface="Proxima Nova"/>
              <a:cs typeface="Proxima Nova"/>
              <a:sym typeface="Proxima Nova"/>
            </a:endParaRPr>
          </a:p>
        </p:txBody>
      </p:sp>
      <p:grpSp>
        <p:nvGrpSpPr>
          <p:cNvPr id="547" name="Google Shape;547;p53"/>
          <p:cNvGrpSpPr/>
          <p:nvPr/>
        </p:nvGrpSpPr>
        <p:grpSpPr>
          <a:xfrm>
            <a:off x="4293650" y="297938"/>
            <a:ext cx="1157250" cy="1157250"/>
            <a:chOff x="4409375" y="413663"/>
            <a:chExt cx="925800" cy="925800"/>
          </a:xfrm>
        </p:grpSpPr>
        <p:sp>
          <p:nvSpPr>
            <p:cNvPr id="548" name="Google Shape;548;p53"/>
            <p:cNvSpPr/>
            <p:nvPr/>
          </p:nvSpPr>
          <p:spPr>
            <a:xfrm>
              <a:off x="4409375" y="413663"/>
              <a:ext cx="925800" cy="925800"/>
            </a:xfrm>
            <a:prstGeom prst="ellipse">
              <a:avLst/>
            </a:prstGeom>
            <a:solidFill>
              <a:srgbClr val="F2F2F2"/>
            </a:solidFill>
            <a:ln w="38100" cap="flat" cmpd="sng">
              <a:solidFill>
                <a:srgbClr val="F2F2F2"/>
              </a:solidFill>
              <a:prstDash val="solid"/>
              <a:round/>
              <a:headEnd type="none" w="sm" len="sm"/>
              <a:tailEnd type="none" w="sm" len="sm"/>
            </a:ln>
            <a:effectLst>
              <a:outerShdw blurRad="114300" dist="38100" dir="2700000" algn="bl" rotWithShape="0">
                <a:srgbClr val="006BFF">
                  <a:alpha val="7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49" name="Google Shape;549;p53"/>
            <p:cNvPicPr preferRelativeResize="0"/>
            <p:nvPr/>
          </p:nvPicPr>
          <p:blipFill>
            <a:blip r:embed="rId3">
              <a:alphaModFix/>
            </a:blip>
            <a:stretch>
              <a:fillRect/>
            </a:stretch>
          </p:blipFill>
          <p:spPr>
            <a:xfrm>
              <a:off x="4576219" y="584625"/>
              <a:ext cx="672624" cy="583875"/>
            </a:xfrm>
            <a:prstGeom prst="rect">
              <a:avLst/>
            </a:prstGeom>
            <a:noFill/>
            <a:ln>
              <a:noFill/>
            </a:ln>
          </p:spPr>
        </p:pic>
      </p:grpSp>
      <p:grpSp>
        <p:nvGrpSpPr>
          <p:cNvPr id="550" name="Google Shape;550;p53"/>
          <p:cNvGrpSpPr/>
          <p:nvPr/>
        </p:nvGrpSpPr>
        <p:grpSpPr>
          <a:xfrm>
            <a:off x="4409375" y="2108850"/>
            <a:ext cx="925800" cy="925800"/>
            <a:chOff x="4409375" y="2108850"/>
            <a:chExt cx="925800" cy="925800"/>
          </a:xfrm>
        </p:grpSpPr>
        <p:sp>
          <p:nvSpPr>
            <p:cNvPr id="551" name="Google Shape;551;p53"/>
            <p:cNvSpPr/>
            <p:nvPr/>
          </p:nvSpPr>
          <p:spPr>
            <a:xfrm>
              <a:off x="4409375" y="2108850"/>
              <a:ext cx="925800" cy="925800"/>
            </a:xfrm>
            <a:prstGeom prst="ellipse">
              <a:avLst/>
            </a:prstGeom>
            <a:solidFill>
              <a:srgbClr val="F2F2F2"/>
            </a:solidFill>
            <a:ln w="38100" cap="flat" cmpd="sng">
              <a:solidFill>
                <a:srgbClr val="F2F2F2"/>
              </a:solidFill>
              <a:prstDash val="solid"/>
              <a:round/>
              <a:headEnd type="none" w="sm" len="sm"/>
              <a:tailEnd type="none" w="sm" len="sm"/>
            </a:ln>
            <a:effectLst>
              <a:outerShdw blurRad="57150" dist="19050" dir="2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2" name="Google Shape;552;p53"/>
            <p:cNvPicPr preferRelativeResize="0"/>
            <p:nvPr/>
          </p:nvPicPr>
          <p:blipFill>
            <a:blip r:embed="rId4">
              <a:alphaModFix/>
            </a:blip>
            <a:stretch>
              <a:fillRect/>
            </a:stretch>
          </p:blipFill>
          <p:spPr>
            <a:xfrm>
              <a:off x="4580350" y="2279825"/>
              <a:ext cx="583850" cy="583850"/>
            </a:xfrm>
            <a:prstGeom prst="rect">
              <a:avLst/>
            </a:prstGeom>
            <a:noFill/>
            <a:ln>
              <a:noFill/>
            </a:ln>
          </p:spPr>
        </p:pic>
      </p:grpSp>
      <p:sp>
        <p:nvSpPr>
          <p:cNvPr id="553" name="Google Shape;553;p53"/>
          <p:cNvSpPr txBox="1"/>
          <p:nvPr/>
        </p:nvSpPr>
        <p:spPr>
          <a:xfrm>
            <a:off x="5598000" y="538025"/>
            <a:ext cx="3622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latin typeface="Proxima Nova"/>
                <a:ea typeface="Proxima Nova"/>
                <a:cs typeface="Proxima Nova"/>
                <a:sym typeface="Proxima Nova"/>
              </a:rPr>
              <a:t>What is Venn?</a:t>
            </a:r>
            <a:endParaRPr sz="3200" b="1">
              <a:latin typeface="Proxima Nova"/>
              <a:ea typeface="Proxima Nova"/>
              <a:cs typeface="Proxima Nova"/>
              <a:sym typeface="Proxima Nova"/>
            </a:endParaRPr>
          </a:p>
        </p:txBody>
      </p:sp>
      <p:sp>
        <p:nvSpPr>
          <p:cNvPr id="554" name="Google Shape;554;p53"/>
          <p:cNvSpPr txBox="1"/>
          <p:nvPr/>
        </p:nvSpPr>
        <p:spPr>
          <a:xfrm>
            <a:off x="5521800" y="2325450"/>
            <a:ext cx="362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roxima Nova"/>
                <a:ea typeface="Proxima Nova"/>
                <a:cs typeface="Proxima Nova"/>
                <a:sym typeface="Proxima Nova"/>
              </a:rPr>
              <a:t>Venn Onboarding</a:t>
            </a:r>
            <a:endParaRPr sz="2000">
              <a:latin typeface="Proxima Nova"/>
              <a:ea typeface="Proxima Nova"/>
              <a:cs typeface="Proxima Nova"/>
              <a:sym typeface="Proxima Nova"/>
            </a:endParaRPr>
          </a:p>
        </p:txBody>
      </p:sp>
      <p:sp>
        <p:nvSpPr>
          <p:cNvPr id="555" name="Google Shape;555;p53"/>
          <p:cNvSpPr txBox="1"/>
          <p:nvPr/>
        </p:nvSpPr>
        <p:spPr>
          <a:xfrm>
            <a:off x="5521800" y="4020625"/>
            <a:ext cx="362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roxima Nova"/>
                <a:ea typeface="Proxima Nova"/>
                <a:cs typeface="Proxima Nova"/>
                <a:sym typeface="Proxima Nova"/>
              </a:rPr>
              <a:t>Expectations</a:t>
            </a:r>
            <a:endParaRPr sz="2000">
              <a:latin typeface="Proxima Nova"/>
              <a:ea typeface="Proxima Nova"/>
              <a:cs typeface="Proxima Nova"/>
              <a:sym typeface="Proxima Nova"/>
            </a:endParaRPr>
          </a:p>
        </p:txBody>
      </p:sp>
      <p:grpSp>
        <p:nvGrpSpPr>
          <p:cNvPr id="556" name="Google Shape;556;p53"/>
          <p:cNvGrpSpPr/>
          <p:nvPr/>
        </p:nvGrpSpPr>
        <p:grpSpPr>
          <a:xfrm>
            <a:off x="4409375" y="3804038"/>
            <a:ext cx="925800" cy="925800"/>
            <a:chOff x="4409375" y="3804038"/>
            <a:chExt cx="925800" cy="925800"/>
          </a:xfrm>
        </p:grpSpPr>
        <p:sp>
          <p:nvSpPr>
            <p:cNvPr id="557" name="Google Shape;557;p53"/>
            <p:cNvSpPr/>
            <p:nvPr/>
          </p:nvSpPr>
          <p:spPr>
            <a:xfrm>
              <a:off x="4409375" y="3804038"/>
              <a:ext cx="925800" cy="925800"/>
            </a:xfrm>
            <a:prstGeom prst="ellipse">
              <a:avLst/>
            </a:prstGeom>
            <a:solidFill>
              <a:srgbClr val="F2F2F2"/>
            </a:solidFill>
            <a:ln w="38100" cap="flat" cmpd="sng">
              <a:solidFill>
                <a:srgbClr val="F2F2F2"/>
              </a:solidFill>
              <a:prstDash val="solid"/>
              <a:round/>
              <a:headEnd type="none" w="sm" len="sm"/>
              <a:tailEnd type="none" w="sm" len="sm"/>
            </a:ln>
            <a:effectLst>
              <a:outerShdw blurRad="57150" dist="19050" dir="2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8" name="Google Shape;558;p53"/>
            <p:cNvPicPr preferRelativeResize="0"/>
            <p:nvPr/>
          </p:nvPicPr>
          <p:blipFill>
            <a:blip r:embed="rId5">
              <a:alphaModFix/>
            </a:blip>
            <a:stretch>
              <a:fillRect/>
            </a:stretch>
          </p:blipFill>
          <p:spPr>
            <a:xfrm>
              <a:off x="4580350" y="3933407"/>
              <a:ext cx="583850" cy="667062"/>
            </a:xfrm>
            <a:prstGeom prst="rect">
              <a:avLst/>
            </a:prstGeom>
            <a:noFill/>
            <a:ln>
              <a:noFill/>
            </a:ln>
          </p:spPr>
        </p:pic>
      </p:grpSp>
      <p:sp>
        <p:nvSpPr>
          <p:cNvPr id="559" name="Google Shape;559;p53"/>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600">
                <a:solidFill>
                  <a:schemeClr val="dk1"/>
                </a:solidFill>
                <a:latin typeface="Proxima Nova"/>
                <a:ea typeface="Proxima Nova"/>
                <a:cs typeface="Proxima Nova"/>
                <a:sym typeface="Proxima Nova"/>
              </a:rPr>
              <a:t>3</a:t>
            </a:fld>
            <a:endParaRPr sz="600">
              <a:solidFill>
                <a:schemeClr val="dk1"/>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2C67C0"/>
            </a:gs>
            <a:gs pos="100000">
              <a:srgbClr val="3296CD"/>
            </a:gs>
          </a:gsLst>
          <a:lin ang="0" scaled="0"/>
        </a:gradFill>
        <a:effectLst/>
      </p:bgPr>
    </p:bg>
    <p:spTree>
      <p:nvGrpSpPr>
        <p:cNvPr id="1" name="Shape 563"/>
        <p:cNvGrpSpPr/>
        <p:nvPr/>
      </p:nvGrpSpPr>
      <p:grpSpPr>
        <a:xfrm>
          <a:off x="0" y="0"/>
          <a:ext cx="0" cy="0"/>
          <a:chOff x="0" y="0"/>
          <a:chExt cx="0" cy="0"/>
        </a:xfrm>
      </p:grpSpPr>
      <p:sp>
        <p:nvSpPr>
          <p:cNvPr id="564" name="Google Shape;564;p54"/>
          <p:cNvSpPr txBox="1"/>
          <p:nvPr/>
        </p:nvSpPr>
        <p:spPr>
          <a:xfrm>
            <a:off x="131950" y="29900"/>
            <a:ext cx="901205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chemeClr val="lt1"/>
                </a:solidFill>
                <a:latin typeface="Proxima Nova"/>
                <a:ea typeface="Proxima Nova"/>
                <a:cs typeface="Proxima Nova"/>
                <a:sym typeface="Proxima Nova"/>
              </a:rPr>
              <a:t>Venn secures work and protects your privacy</a:t>
            </a:r>
            <a:endParaRPr sz="1800">
              <a:solidFill>
                <a:schemeClr val="lt1"/>
              </a:solidFill>
              <a:latin typeface="Proxima Nova"/>
              <a:ea typeface="Proxima Nova"/>
              <a:cs typeface="Proxima Nova"/>
              <a:sym typeface="Proxima Nova"/>
            </a:endParaRPr>
          </a:p>
        </p:txBody>
      </p:sp>
      <p:sp>
        <p:nvSpPr>
          <p:cNvPr id="565" name="Google Shape;565;p54"/>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solidFill>
                  <a:schemeClr val="lt1"/>
                </a:solidFill>
              </a:rPr>
              <a:t>4</a:t>
            </a:fld>
            <a:endParaRPr>
              <a:solidFill>
                <a:schemeClr val="lt1"/>
              </a:solidFill>
            </a:endParaRPr>
          </a:p>
        </p:txBody>
      </p:sp>
      <p:cxnSp>
        <p:nvCxnSpPr>
          <p:cNvPr id="566" name="Google Shape;566;p54"/>
          <p:cNvCxnSpPr/>
          <p:nvPr/>
        </p:nvCxnSpPr>
        <p:spPr>
          <a:xfrm>
            <a:off x="367904" y="4931054"/>
            <a:ext cx="0" cy="21240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55"/>
          <p:cNvSpPr/>
          <p:nvPr/>
        </p:nvSpPr>
        <p:spPr>
          <a:xfrm>
            <a:off x="4264075" y="310125"/>
            <a:ext cx="1306800" cy="1306800"/>
          </a:xfrm>
          <a:prstGeom prst="ellipse">
            <a:avLst/>
          </a:prstGeom>
          <a:solidFill>
            <a:srgbClr val="006B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2" name="Google Shape;572;p55"/>
          <p:cNvPicPr preferRelativeResize="0"/>
          <p:nvPr/>
        </p:nvPicPr>
        <p:blipFill>
          <a:blip r:embed="rId3">
            <a:alphaModFix/>
          </a:blip>
          <a:stretch>
            <a:fillRect/>
          </a:stretch>
        </p:blipFill>
        <p:spPr>
          <a:xfrm>
            <a:off x="4418521" y="472100"/>
            <a:ext cx="997900" cy="982850"/>
          </a:xfrm>
          <a:prstGeom prst="rect">
            <a:avLst/>
          </a:prstGeom>
          <a:noFill/>
          <a:ln>
            <a:noFill/>
          </a:ln>
        </p:spPr>
      </p:pic>
      <p:sp>
        <p:nvSpPr>
          <p:cNvPr id="573" name="Google Shape;573;p55"/>
          <p:cNvSpPr/>
          <p:nvPr/>
        </p:nvSpPr>
        <p:spPr>
          <a:xfrm>
            <a:off x="4264075" y="2057400"/>
            <a:ext cx="1306800" cy="1306800"/>
          </a:xfrm>
          <a:prstGeom prst="ellipse">
            <a:avLst/>
          </a:prstGeom>
          <a:solidFill>
            <a:srgbClr val="006B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4" name="Google Shape;574;p55"/>
          <p:cNvSpPr txBox="1"/>
          <p:nvPr/>
        </p:nvSpPr>
        <p:spPr>
          <a:xfrm>
            <a:off x="5647075" y="378675"/>
            <a:ext cx="34968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rgbClr val="006BFF"/>
                </a:solidFill>
                <a:latin typeface="Proxima Nova"/>
                <a:ea typeface="Proxima Nova"/>
                <a:cs typeface="Proxima Nova"/>
                <a:sym typeface="Proxima Nova"/>
              </a:rPr>
              <a:t>Venn’s </a:t>
            </a:r>
            <a:endParaRPr sz="3200" b="1">
              <a:solidFill>
                <a:srgbClr val="006BFF"/>
              </a:solidFill>
              <a:latin typeface="Proxima Nova"/>
              <a:ea typeface="Proxima Nova"/>
              <a:cs typeface="Proxima Nova"/>
              <a:sym typeface="Proxima Nova"/>
            </a:endParaRPr>
          </a:p>
          <a:p>
            <a:pPr marL="0" lvl="0" indent="0" algn="l" rtl="0">
              <a:spcBef>
                <a:spcPts val="0"/>
              </a:spcBef>
              <a:spcAft>
                <a:spcPts val="0"/>
              </a:spcAft>
              <a:buNone/>
            </a:pPr>
            <a:r>
              <a:rPr lang="en" sz="3200" b="1">
                <a:solidFill>
                  <a:srgbClr val="006BFF"/>
                </a:solidFill>
                <a:latin typeface="Proxima Nova"/>
                <a:ea typeface="Proxima Nova"/>
                <a:cs typeface="Proxima Nova"/>
                <a:sym typeface="Proxima Nova"/>
              </a:rPr>
              <a:t>Workplace App</a:t>
            </a:r>
            <a:endParaRPr sz="3200" b="1">
              <a:solidFill>
                <a:srgbClr val="006BFF"/>
              </a:solidFill>
              <a:latin typeface="Proxima Nova"/>
              <a:ea typeface="Proxima Nova"/>
              <a:cs typeface="Proxima Nova"/>
              <a:sym typeface="Proxima Nova"/>
            </a:endParaRPr>
          </a:p>
        </p:txBody>
      </p:sp>
      <p:sp>
        <p:nvSpPr>
          <p:cNvPr id="575" name="Google Shape;575;p55"/>
          <p:cNvSpPr txBox="1"/>
          <p:nvPr/>
        </p:nvSpPr>
        <p:spPr>
          <a:xfrm>
            <a:off x="5647075" y="2125950"/>
            <a:ext cx="34968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rgbClr val="006BFF"/>
                </a:solidFill>
                <a:latin typeface="Proxima Nova"/>
                <a:ea typeface="Proxima Nova"/>
                <a:cs typeface="Proxima Nova"/>
                <a:sym typeface="Proxima Nova"/>
              </a:rPr>
              <a:t>Blue Border™</a:t>
            </a:r>
            <a:endParaRPr sz="3200" b="1">
              <a:solidFill>
                <a:srgbClr val="006BFF"/>
              </a:solidFill>
              <a:latin typeface="Proxima Nova"/>
              <a:ea typeface="Proxima Nova"/>
              <a:cs typeface="Proxima Nova"/>
              <a:sym typeface="Proxima Nova"/>
            </a:endParaRPr>
          </a:p>
          <a:p>
            <a:pPr marL="0" lvl="0" indent="0" algn="l" rtl="0">
              <a:spcBef>
                <a:spcPts val="0"/>
              </a:spcBef>
              <a:spcAft>
                <a:spcPts val="0"/>
              </a:spcAft>
              <a:buNone/>
            </a:pPr>
            <a:r>
              <a:rPr lang="en" sz="3200" b="1">
                <a:solidFill>
                  <a:srgbClr val="006BFF"/>
                </a:solidFill>
                <a:latin typeface="Proxima Nova"/>
                <a:ea typeface="Proxima Nova"/>
                <a:cs typeface="Proxima Nova"/>
                <a:sym typeface="Proxima Nova"/>
              </a:rPr>
              <a:t>&amp; Badge</a:t>
            </a:r>
            <a:endParaRPr sz="3200" b="1">
              <a:solidFill>
                <a:srgbClr val="006BFF"/>
              </a:solidFill>
              <a:latin typeface="Proxima Nova"/>
              <a:ea typeface="Proxima Nova"/>
              <a:cs typeface="Proxima Nova"/>
              <a:sym typeface="Proxima Nova"/>
            </a:endParaRPr>
          </a:p>
        </p:txBody>
      </p:sp>
      <p:sp>
        <p:nvSpPr>
          <p:cNvPr id="576" name="Google Shape;576;p55"/>
          <p:cNvSpPr txBox="1"/>
          <p:nvPr/>
        </p:nvSpPr>
        <p:spPr>
          <a:xfrm>
            <a:off x="375625" y="925675"/>
            <a:ext cx="28977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chemeClr val="lt1"/>
                </a:solidFill>
                <a:latin typeface="Proxima Nova"/>
                <a:ea typeface="Proxima Nova"/>
                <a:cs typeface="Proxima Nova"/>
                <a:sym typeface="Proxima Nova"/>
              </a:rPr>
              <a:t>Key Components of Venn</a:t>
            </a:r>
            <a:endParaRPr sz="1800">
              <a:solidFill>
                <a:schemeClr val="lt1"/>
              </a:solidFill>
              <a:latin typeface="Proxima Nova"/>
              <a:ea typeface="Proxima Nova"/>
              <a:cs typeface="Proxima Nova"/>
              <a:sym typeface="Proxima Nova"/>
            </a:endParaRPr>
          </a:p>
        </p:txBody>
      </p:sp>
      <p:sp>
        <p:nvSpPr>
          <p:cNvPr id="577" name="Google Shape;577;p55"/>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600">
                <a:latin typeface="Proxima Nova"/>
                <a:ea typeface="Proxima Nova"/>
                <a:cs typeface="Proxima Nova"/>
                <a:sym typeface="Proxima Nova"/>
              </a:rPr>
              <a:t>5</a:t>
            </a:fld>
            <a:endParaRPr sz="600">
              <a:latin typeface="Proxima Nova"/>
              <a:ea typeface="Proxima Nova"/>
              <a:cs typeface="Proxima Nova"/>
              <a:sym typeface="Proxima Nova"/>
            </a:endParaRPr>
          </a:p>
        </p:txBody>
      </p:sp>
      <p:pic>
        <p:nvPicPr>
          <p:cNvPr id="578" name="Google Shape;578;p55"/>
          <p:cNvPicPr preferRelativeResize="0"/>
          <p:nvPr/>
        </p:nvPicPr>
        <p:blipFill>
          <a:blip r:embed="rId4">
            <a:alphaModFix/>
          </a:blip>
          <a:stretch>
            <a:fillRect/>
          </a:stretch>
        </p:blipFill>
        <p:spPr>
          <a:xfrm>
            <a:off x="4494719" y="2287725"/>
            <a:ext cx="997901" cy="8461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6"/>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584" name="Google Shape;584;p56"/>
          <p:cNvSpPr txBox="1">
            <a:spLocks noGrp="1"/>
          </p:cNvSpPr>
          <p:nvPr>
            <p:ph type="ctrTitle"/>
          </p:nvPr>
        </p:nvSpPr>
        <p:spPr>
          <a:xfrm>
            <a:off x="971550" y="468085"/>
            <a:ext cx="7525500" cy="64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solidFill>
                  <a:srgbClr val="006BFF"/>
                </a:solidFill>
              </a:rPr>
              <a:t>Venn’s Workplace App</a:t>
            </a:r>
            <a:endParaRPr>
              <a:solidFill>
                <a:srgbClr val="006BFF"/>
              </a:solidFill>
            </a:endParaRPr>
          </a:p>
        </p:txBody>
      </p:sp>
      <p:pic>
        <p:nvPicPr>
          <p:cNvPr id="585" name="Google Shape;585;p56"/>
          <p:cNvPicPr preferRelativeResize="0"/>
          <p:nvPr/>
        </p:nvPicPr>
        <p:blipFill rotWithShape="1">
          <a:blip r:embed="rId3">
            <a:alphaModFix/>
          </a:blip>
          <a:srcRect/>
          <a:stretch/>
        </p:blipFill>
        <p:spPr>
          <a:xfrm>
            <a:off x="1131040" y="1115486"/>
            <a:ext cx="6881900" cy="3723215"/>
          </a:xfrm>
          <a:prstGeom prst="rect">
            <a:avLst/>
          </a:prstGeom>
          <a:noFill/>
          <a:ln>
            <a:noFill/>
          </a:ln>
          <a:effectLst>
            <a:outerShdw blurRad="57150" dist="19050" dir="27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7"/>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7</a:t>
            </a:fld>
            <a:endParaRPr/>
          </a:p>
        </p:txBody>
      </p:sp>
      <p:pic>
        <p:nvPicPr>
          <p:cNvPr id="591" name="Google Shape;591;p57"/>
          <p:cNvPicPr preferRelativeResize="0"/>
          <p:nvPr/>
        </p:nvPicPr>
        <p:blipFill rotWithShape="1">
          <a:blip r:embed="rId3">
            <a:alphaModFix/>
          </a:blip>
          <a:srcRect/>
          <a:stretch/>
        </p:blipFill>
        <p:spPr>
          <a:xfrm>
            <a:off x="1170664" y="1115475"/>
            <a:ext cx="6802675" cy="3826500"/>
          </a:xfrm>
          <a:prstGeom prst="rect">
            <a:avLst/>
          </a:prstGeom>
          <a:noFill/>
          <a:ln>
            <a:noFill/>
          </a:ln>
          <a:effectLst>
            <a:outerShdw blurRad="57150" dist="19050" dir="2700000" algn="bl" rotWithShape="0">
              <a:srgbClr val="000000">
                <a:alpha val="50000"/>
              </a:srgbClr>
            </a:outerShdw>
          </a:effectLst>
        </p:spPr>
      </p:pic>
      <p:sp>
        <p:nvSpPr>
          <p:cNvPr id="592" name="Google Shape;592;p57"/>
          <p:cNvSpPr txBox="1">
            <a:spLocks noGrp="1"/>
          </p:cNvSpPr>
          <p:nvPr>
            <p:ph type="ctrTitle"/>
          </p:nvPr>
        </p:nvSpPr>
        <p:spPr>
          <a:xfrm>
            <a:off x="971550" y="468085"/>
            <a:ext cx="7525500" cy="64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solidFill>
                  <a:srgbClr val="006BFF"/>
                </a:solidFill>
              </a:rPr>
              <a:t>Blue Border™ &amp; Badge</a:t>
            </a:r>
            <a:endParaRPr>
              <a:solidFill>
                <a:srgbClr val="006B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8"/>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8</a:t>
            </a:fld>
            <a:endParaRPr/>
          </a:p>
        </p:txBody>
      </p:sp>
      <p:sp>
        <p:nvSpPr>
          <p:cNvPr id="598" name="Google Shape;598;p58"/>
          <p:cNvSpPr txBox="1">
            <a:spLocks noGrp="1"/>
          </p:cNvSpPr>
          <p:nvPr>
            <p:ph type="ctrTitle"/>
          </p:nvPr>
        </p:nvSpPr>
        <p:spPr>
          <a:xfrm>
            <a:off x="971550" y="468085"/>
            <a:ext cx="7525500" cy="64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solidFill>
                  <a:srgbClr val="006BFF"/>
                </a:solidFill>
              </a:rPr>
              <a:t>Blue Border™ &amp; Badge</a:t>
            </a:r>
            <a:endParaRPr>
              <a:solidFill>
                <a:srgbClr val="006BFF"/>
              </a:solidFill>
            </a:endParaRPr>
          </a:p>
        </p:txBody>
      </p:sp>
      <p:pic>
        <p:nvPicPr>
          <p:cNvPr id="599" name="Google Shape;599;p58"/>
          <p:cNvPicPr preferRelativeResize="0"/>
          <p:nvPr/>
        </p:nvPicPr>
        <p:blipFill rotWithShape="1">
          <a:blip r:embed="rId3">
            <a:alphaModFix/>
          </a:blip>
          <a:srcRect t="129" b="119"/>
          <a:stretch/>
        </p:blipFill>
        <p:spPr>
          <a:xfrm>
            <a:off x="2575065" y="1191675"/>
            <a:ext cx="4177010" cy="3826499"/>
          </a:xfrm>
          <a:prstGeom prst="rect">
            <a:avLst/>
          </a:prstGeom>
          <a:noFill/>
          <a:ln>
            <a:noFill/>
          </a:ln>
          <a:effectLst>
            <a:outerShdw blurRad="57150" dist="19050" dir="27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59"/>
          <p:cNvSpPr txBox="1"/>
          <p:nvPr/>
        </p:nvSpPr>
        <p:spPr>
          <a:xfrm>
            <a:off x="375625" y="925675"/>
            <a:ext cx="2897700" cy="195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rgbClr val="004EBA"/>
                </a:solidFill>
                <a:latin typeface="Proxima Nova"/>
                <a:ea typeface="Proxima Nova"/>
                <a:cs typeface="Proxima Nova"/>
                <a:sym typeface="Proxima Nova"/>
              </a:rPr>
              <a:t>Our Goal</a:t>
            </a:r>
            <a:endParaRPr sz="3200" b="1">
              <a:solidFill>
                <a:srgbClr val="004EBA"/>
              </a:solidFill>
              <a:latin typeface="Proxima Nova"/>
              <a:ea typeface="Proxima Nova"/>
              <a:cs typeface="Proxima Nova"/>
              <a:sym typeface="Proxima Nova"/>
            </a:endParaRPr>
          </a:p>
          <a:p>
            <a:pPr marL="0" lvl="0" indent="0" algn="l" rtl="0">
              <a:spcBef>
                <a:spcPts val="0"/>
              </a:spcBef>
              <a:spcAft>
                <a:spcPts val="0"/>
              </a:spcAft>
              <a:buNone/>
            </a:pPr>
            <a:endParaRPr sz="11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800">
                <a:solidFill>
                  <a:schemeClr val="dk1"/>
                </a:solidFill>
                <a:latin typeface="Proxima Nova"/>
                <a:ea typeface="Proxima Nova"/>
                <a:cs typeface="Proxima Nova"/>
                <a:sym typeface="Proxima Nova"/>
              </a:rPr>
              <a:t>You will be prepared to set up and begin using Venn for work on your personal computer.</a:t>
            </a:r>
            <a:endParaRPr sz="1800">
              <a:latin typeface="Proxima Nova"/>
              <a:ea typeface="Proxima Nova"/>
              <a:cs typeface="Proxima Nova"/>
              <a:sym typeface="Proxima Nova"/>
            </a:endParaRPr>
          </a:p>
        </p:txBody>
      </p:sp>
      <p:grpSp>
        <p:nvGrpSpPr>
          <p:cNvPr id="605" name="Google Shape;605;p59"/>
          <p:cNvGrpSpPr/>
          <p:nvPr/>
        </p:nvGrpSpPr>
        <p:grpSpPr>
          <a:xfrm>
            <a:off x="4409375" y="413663"/>
            <a:ext cx="925800" cy="925800"/>
            <a:chOff x="4409375" y="413663"/>
            <a:chExt cx="925800" cy="925800"/>
          </a:xfrm>
        </p:grpSpPr>
        <p:sp>
          <p:nvSpPr>
            <p:cNvPr id="606" name="Google Shape;606;p59"/>
            <p:cNvSpPr/>
            <p:nvPr/>
          </p:nvSpPr>
          <p:spPr>
            <a:xfrm>
              <a:off x="4409375" y="413663"/>
              <a:ext cx="925800" cy="925800"/>
            </a:xfrm>
            <a:prstGeom prst="ellipse">
              <a:avLst/>
            </a:prstGeom>
            <a:solidFill>
              <a:srgbClr val="F2F2F2"/>
            </a:solidFill>
            <a:ln w="38100" cap="flat" cmpd="sng">
              <a:solidFill>
                <a:srgbClr val="F2F2F2"/>
              </a:solidFill>
              <a:prstDash val="solid"/>
              <a:round/>
              <a:headEnd type="none" w="sm" len="sm"/>
              <a:tailEnd type="none" w="sm" len="sm"/>
            </a:ln>
            <a:effectLst>
              <a:outerShdw blurRad="57150" dist="19050" dir="2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07" name="Google Shape;607;p59"/>
            <p:cNvPicPr preferRelativeResize="0"/>
            <p:nvPr/>
          </p:nvPicPr>
          <p:blipFill>
            <a:blip r:embed="rId3">
              <a:alphaModFix/>
            </a:blip>
            <a:stretch>
              <a:fillRect/>
            </a:stretch>
          </p:blipFill>
          <p:spPr>
            <a:xfrm>
              <a:off x="4576219" y="584625"/>
              <a:ext cx="672624" cy="583875"/>
            </a:xfrm>
            <a:prstGeom prst="rect">
              <a:avLst/>
            </a:prstGeom>
            <a:noFill/>
            <a:ln>
              <a:noFill/>
            </a:ln>
          </p:spPr>
        </p:pic>
      </p:grpSp>
      <p:sp>
        <p:nvSpPr>
          <p:cNvPr id="608" name="Google Shape;608;p59"/>
          <p:cNvSpPr txBox="1"/>
          <p:nvPr/>
        </p:nvSpPr>
        <p:spPr>
          <a:xfrm>
            <a:off x="5521800" y="630275"/>
            <a:ext cx="362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roxima Nova"/>
                <a:ea typeface="Proxima Nova"/>
                <a:cs typeface="Proxima Nova"/>
                <a:sym typeface="Proxima Nova"/>
              </a:rPr>
              <a:t>What is Venn?</a:t>
            </a:r>
            <a:endParaRPr sz="2000">
              <a:latin typeface="Proxima Nova"/>
              <a:ea typeface="Proxima Nova"/>
              <a:cs typeface="Proxima Nova"/>
              <a:sym typeface="Proxima Nova"/>
            </a:endParaRPr>
          </a:p>
        </p:txBody>
      </p:sp>
      <p:sp>
        <p:nvSpPr>
          <p:cNvPr id="609" name="Google Shape;609;p59"/>
          <p:cNvSpPr txBox="1"/>
          <p:nvPr/>
        </p:nvSpPr>
        <p:spPr>
          <a:xfrm>
            <a:off x="5598000" y="2233200"/>
            <a:ext cx="3622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latin typeface="Proxima Nova"/>
                <a:ea typeface="Proxima Nova"/>
                <a:cs typeface="Proxima Nova"/>
                <a:sym typeface="Proxima Nova"/>
              </a:rPr>
              <a:t>Venn Onboarding</a:t>
            </a:r>
            <a:endParaRPr sz="3200" b="1">
              <a:latin typeface="Proxima Nova"/>
              <a:ea typeface="Proxima Nova"/>
              <a:cs typeface="Proxima Nova"/>
              <a:sym typeface="Proxima Nova"/>
            </a:endParaRPr>
          </a:p>
        </p:txBody>
      </p:sp>
      <p:sp>
        <p:nvSpPr>
          <p:cNvPr id="610" name="Google Shape;610;p59"/>
          <p:cNvSpPr txBox="1"/>
          <p:nvPr/>
        </p:nvSpPr>
        <p:spPr>
          <a:xfrm>
            <a:off x="5521800" y="4020625"/>
            <a:ext cx="362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roxima Nova"/>
                <a:ea typeface="Proxima Nova"/>
                <a:cs typeface="Proxima Nova"/>
                <a:sym typeface="Proxima Nova"/>
              </a:rPr>
              <a:t>Expectations</a:t>
            </a:r>
            <a:endParaRPr sz="2000">
              <a:latin typeface="Proxima Nova"/>
              <a:ea typeface="Proxima Nova"/>
              <a:cs typeface="Proxima Nova"/>
              <a:sym typeface="Proxima Nova"/>
            </a:endParaRPr>
          </a:p>
        </p:txBody>
      </p:sp>
      <p:grpSp>
        <p:nvGrpSpPr>
          <p:cNvPr id="611" name="Google Shape;611;p59"/>
          <p:cNvGrpSpPr/>
          <p:nvPr/>
        </p:nvGrpSpPr>
        <p:grpSpPr>
          <a:xfrm>
            <a:off x="4409375" y="3804038"/>
            <a:ext cx="925800" cy="925800"/>
            <a:chOff x="4409375" y="3804038"/>
            <a:chExt cx="925800" cy="925800"/>
          </a:xfrm>
        </p:grpSpPr>
        <p:sp>
          <p:nvSpPr>
            <p:cNvPr id="612" name="Google Shape;612;p59"/>
            <p:cNvSpPr/>
            <p:nvPr/>
          </p:nvSpPr>
          <p:spPr>
            <a:xfrm>
              <a:off x="4409375" y="3804038"/>
              <a:ext cx="925800" cy="925800"/>
            </a:xfrm>
            <a:prstGeom prst="ellipse">
              <a:avLst/>
            </a:prstGeom>
            <a:solidFill>
              <a:srgbClr val="F2F2F2"/>
            </a:solidFill>
            <a:ln w="38100" cap="flat" cmpd="sng">
              <a:solidFill>
                <a:srgbClr val="F2F2F2"/>
              </a:solidFill>
              <a:prstDash val="solid"/>
              <a:round/>
              <a:headEnd type="none" w="sm" len="sm"/>
              <a:tailEnd type="none" w="sm" len="sm"/>
            </a:ln>
            <a:effectLst>
              <a:outerShdw blurRad="57150" dist="19050" dir="2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13" name="Google Shape;613;p59"/>
            <p:cNvPicPr preferRelativeResize="0"/>
            <p:nvPr/>
          </p:nvPicPr>
          <p:blipFill>
            <a:blip r:embed="rId4">
              <a:alphaModFix/>
            </a:blip>
            <a:stretch>
              <a:fillRect/>
            </a:stretch>
          </p:blipFill>
          <p:spPr>
            <a:xfrm>
              <a:off x="4580350" y="3933407"/>
              <a:ext cx="583850" cy="667062"/>
            </a:xfrm>
            <a:prstGeom prst="rect">
              <a:avLst/>
            </a:prstGeom>
            <a:noFill/>
            <a:ln>
              <a:noFill/>
            </a:ln>
          </p:spPr>
        </p:pic>
      </p:grpSp>
      <p:grpSp>
        <p:nvGrpSpPr>
          <p:cNvPr id="614" name="Google Shape;614;p59"/>
          <p:cNvGrpSpPr/>
          <p:nvPr/>
        </p:nvGrpSpPr>
        <p:grpSpPr>
          <a:xfrm>
            <a:off x="4293650" y="1993125"/>
            <a:ext cx="1157250" cy="1157250"/>
            <a:chOff x="4409375" y="2108850"/>
            <a:chExt cx="925800" cy="925800"/>
          </a:xfrm>
        </p:grpSpPr>
        <p:sp>
          <p:nvSpPr>
            <p:cNvPr id="615" name="Google Shape;615;p59"/>
            <p:cNvSpPr/>
            <p:nvPr/>
          </p:nvSpPr>
          <p:spPr>
            <a:xfrm>
              <a:off x="4409375" y="2108850"/>
              <a:ext cx="925800" cy="925800"/>
            </a:xfrm>
            <a:prstGeom prst="ellipse">
              <a:avLst/>
            </a:prstGeom>
            <a:solidFill>
              <a:srgbClr val="F2F2F2"/>
            </a:solidFill>
            <a:ln w="38100" cap="flat" cmpd="sng">
              <a:solidFill>
                <a:srgbClr val="F2F2F2"/>
              </a:solidFill>
              <a:prstDash val="solid"/>
              <a:round/>
              <a:headEnd type="none" w="sm" len="sm"/>
              <a:tailEnd type="none" w="sm" len="sm"/>
            </a:ln>
            <a:effectLst>
              <a:outerShdw blurRad="114300" dist="38100" dir="2700000" algn="bl" rotWithShape="0">
                <a:srgbClr val="006BFF">
                  <a:alpha val="7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16" name="Google Shape;616;p59"/>
            <p:cNvPicPr preferRelativeResize="0"/>
            <p:nvPr/>
          </p:nvPicPr>
          <p:blipFill>
            <a:blip r:embed="rId5">
              <a:alphaModFix/>
            </a:blip>
            <a:stretch>
              <a:fillRect/>
            </a:stretch>
          </p:blipFill>
          <p:spPr>
            <a:xfrm>
              <a:off x="4580350" y="2279825"/>
              <a:ext cx="583850" cy="583850"/>
            </a:xfrm>
            <a:prstGeom prst="rect">
              <a:avLst/>
            </a:prstGeom>
            <a:noFill/>
            <a:ln w="38100" cap="flat" cmpd="sng">
              <a:solidFill>
                <a:srgbClr val="F2F2F2"/>
              </a:solidFill>
              <a:prstDash val="solid"/>
              <a:round/>
              <a:headEnd type="none" w="sm" len="sm"/>
              <a:tailEnd type="none" w="sm" len="sm"/>
            </a:ln>
          </p:spPr>
        </p:pic>
      </p:grpSp>
      <p:sp>
        <p:nvSpPr>
          <p:cNvPr id="617" name="Google Shape;617;p59"/>
          <p:cNvSpPr txBox="1">
            <a:spLocks noGrp="1"/>
          </p:cNvSpPr>
          <p:nvPr>
            <p:ph type="sldNum" idx="12"/>
          </p:nvPr>
        </p:nvSpPr>
        <p:spPr>
          <a:xfrm>
            <a:off x="231240" y="4713367"/>
            <a:ext cx="273300" cy="1638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600">
                <a:solidFill>
                  <a:schemeClr val="dk1"/>
                </a:solidFill>
                <a:latin typeface="Proxima Nova"/>
                <a:ea typeface="Proxima Nova"/>
                <a:cs typeface="Proxima Nova"/>
                <a:sym typeface="Proxima Nova"/>
              </a:rPr>
              <a:t>9</a:t>
            </a:fld>
            <a:endParaRPr sz="600">
              <a:solidFill>
                <a:schemeClr val="dk1"/>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Venn Theme">
  <a:themeElements>
    <a:clrScheme name="Venn Color Palette">
      <a:dk1>
        <a:srgbClr val="000000"/>
      </a:dk1>
      <a:lt1>
        <a:srgbClr val="FFFFFF"/>
      </a:lt1>
      <a:dk2>
        <a:srgbClr val="767676"/>
      </a:dk2>
      <a:lt2>
        <a:srgbClr val="F2F2F2"/>
      </a:lt2>
      <a:accent1>
        <a:srgbClr val="006BFF"/>
      </a:accent1>
      <a:accent2>
        <a:srgbClr val="061EBA"/>
      </a:accent2>
      <a:accent3>
        <a:srgbClr val="F7DB23"/>
      </a:accent3>
      <a:accent4>
        <a:srgbClr val="FC440F"/>
      </a:accent4>
      <a:accent5>
        <a:srgbClr val="EF209C"/>
      </a:accent5>
      <a:accent6>
        <a:srgbClr val="16FA88"/>
      </a:accent6>
      <a:hlink>
        <a:srgbClr val="006BFF"/>
      </a:hlink>
      <a:folHlink>
        <a:srgbClr val="061E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1175</Words>
  <Application>Microsoft Macintosh PowerPoint</Application>
  <PresentationFormat>On-screen Show (16:9)</PresentationFormat>
  <Paragraphs>140</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Proxima Nova</vt:lpstr>
      <vt:lpstr>Proxima Nova Extrabold</vt:lpstr>
      <vt:lpstr>Venn Theme</vt:lpstr>
      <vt:lpstr>Welcome to Venn!</vt:lpstr>
      <vt:lpstr>PowerPoint Presentation</vt:lpstr>
      <vt:lpstr>PowerPoint Presentation</vt:lpstr>
      <vt:lpstr>PowerPoint Presentation</vt:lpstr>
      <vt:lpstr>PowerPoint Presentation</vt:lpstr>
      <vt:lpstr>Venn’s Workplace App</vt:lpstr>
      <vt:lpstr>Blue Border™ &amp; Badge</vt:lpstr>
      <vt:lpstr>Blue Border™ &amp; Badge</vt:lpstr>
      <vt:lpstr>PowerPoint Presentation</vt:lpstr>
      <vt:lpstr>PowerPoint Presentation</vt:lpstr>
      <vt:lpstr>Available Resources</vt:lpstr>
      <vt:lpstr>PowerPoint Presentation</vt:lpstr>
      <vt:lpstr>Timeline</vt:lpstr>
      <vt:lpstr>Expectations for Use</vt:lpstr>
      <vt:lpstr>What questions do you have?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Colleen Boyd</cp:lastModifiedBy>
  <cp:revision>2</cp:revision>
  <dcterms:modified xsi:type="dcterms:W3CDTF">2024-08-01T16:18:52Z</dcterms:modified>
</cp:coreProperties>
</file>